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69" r:id="rId4"/>
    <p:sldId id="270" r:id="rId5"/>
    <p:sldId id="260" r:id="rId6"/>
    <p:sldId id="274" r:id="rId7"/>
    <p:sldId id="275" r:id="rId8"/>
    <p:sldId id="276" r:id="rId9"/>
    <p:sldId id="265" r:id="rId10"/>
    <p:sldId id="264" r:id="rId11"/>
    <p:sldId id="263" r:id="rId12"/>
    <p:sldId id="277" r:id="rId1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05219"/>
    <a:srgbClr val="171717"/>
    <a:srgbClr val="2E2D2D"/>
    <a:srgbClr val="63636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A011D-74BF-47E6-823F-8F329197C389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A69125-39B5-47B9-B125-E1CAB4DF4601}">
      <dgm:prSet/>
      <dgm:spPr/>
      <dgm:t>
        <a:bodyPr/>
        <a:lstStyle/>
        <a:p>
          <a:r>
            <a:rPr lang="en-US" b="1" dirty="0"/>
            <a:t>Purpose:</a:t>
          </a:r>
        </a:p>
      </dgm:t>
    </dgm:pt>
    <dgm:pt modelId="{4BCF9CB6-991F-4B61-A0F5-6FF05CB361B7}" type="parTrans" cxnId="{56ACBC62-1777-430F-9C21-468EAAAFB047}">
      <dgm:prSet/>
      <dgm:spPr/>
      <dgm:t>
        <a:bodyPr/>
        <a:lstStyle/>
        <a:p>
          <a:endParaRPr lang="en-US"/>
        </a:p>
      </dgm:t>
    </dgm:pt>
    <dgm:pt modelId="{B5691BA9-D222-4556-948D-C8D27E86CACD}" type="sibTrans" cxnId="{56ACBC62-1777-430F-9C21-468EAAAFB047}">
      <dgm:prSet/>
      <dgm:spPr/>
      <dgm:t>
        <a:bodyPr/>
        <a:lstStyle/>
        <a:p>
          <a:endParaRPr lang="en-US"/>
        </a:p>
      </dgm:t>
    </dgm:pt>
    <dgm:pt modelId="{05FB101B-B514-49A1-A882-DF7B89F23BA7}">
      <dgm:prSet/>
      <dgm:spPr/>
      <dgm:t>
        <a:bodyPr/>
        <a:lstStyle/>
        <a:p>
          <a:pPr rtl="0"/>
          <a:r>
            <a:rPr lang="en-US" b="1" dirty="0">
              <a:latin typeface="Amasis MT Pro Medium"/>
            </a:rPr>
            <a:t>Identify deformities in the product using object</a:t>
          </a:r>
          <a:r>
            <a:rPr lang="en-US" b="1" dirty="0"/>
            <a:t> boundaries for verifying part dimensions and shapes.</a:t>
          </a:r>
        </a:p>
      </dgm:t>
    </dgm:pt>
    <dgm:pt modelId="{4672DBA5-240A-4EBB-AED7-B79B27060CEA}" type="parTrans" cxnId="{B49459CE-0222-4EB9-BFD0-1E89006D57D9}">
      <dgm:prSet/>
      <dgm:spPr/>
      <dgm:t>
        <a:bodyPr/>
        <a:lstStyle/>
        <a:p>
          <a:endParaRPr lang="en-US"/>
        </a:p>
      </dgm:t>
    </dgm:pt>
    <dgm:pt modelId="{447C8F0E-ACA9-47F7-AD10-B47E3742627D}" type="sibTrans" cxnId="{B49459CE-0222-4EB9-BFD0-1E89006D57D9}">
      <dgm:prSet/>
      <dgm:spPr/>
      <dgm:t>
        <a:bodyPr/>
        <a:lstStyle/>
        <a:p>
          <a:endParaRPr lang="en-US"/>
        </a:p>
      </dgm:t>
    </dgm:pt>
    <dgm:pt modelId="{796B0AB1-7A83-4250-A88E-560FF1C998DB}">
      <dgm:prSet/>
      <dgm:spPr/>
      <dgm:t>
        <a:bodyPr/>
        <a:lstStyle/>
        <a:p>
          <a:pPr rtl="0"/>
          <a:r>
            <a:rPr lang="en-US" b="1" dirty="0"/>
            <a:t>Technique</a:t>
          </a:r>
          <a:r>
            <a:rPr lang="en-US" b="1" dirty="0">
              <a:latin typeface="Amasis MT Pro Medium"/>
            </a:rPr>
            <a:t> Used</a:t>
          </a:r>
          <a:r>
            <a:rPr lang="en-US" b="1" dirty="0"/>
            <a:t>:</a:t>
          </a:r>
        </a:p>
      </dgm:t>
    </dgm:pt>
    <dgm:pt modelId="{92AAAA88-0E29-4D93-B3BF-99717100A955}" type="parTrans" cxnId="{25316BEE-2CDC-4B2E-B21F-9ECE0DDFB048}">
      <dgm:prSet/>
      <dgm:spPr/>
      <dgm:t>
        <a:bodyPr/>
        <a:lstStyle/>
        <a:p>
          <a:endParaRPr lang="en-US"/>
        </a:p>
      </dgm:t>
    </dgm:pt>
    <dgm:pt modelId="{4C1897B0-78F5-40C6-8D1E-429BEB7905B4}" type="sibTrans" cxnId="{25316BEE-2CDC-4B2E-B21F-9ECE0DDFB048}">
      <dgm:prSet/>
      <dgm:spPr/>
      <dgm:t>
        <a:bodyPr/>
        <a:lstStyle/>
        <a:p>
          <a:endParaRPr lang="en-US"/>
        </a:p>
      </dgm:t>
    </dgm:pt>
    <dgm:pt modelId="{56F1226D-907C-4A76-89F2-30E771389533}">
      <dgm:prSet/>
      <dgm:spPr/>
      <dgm:t>
        <a:bodyPr/>
        <a:lstStyle/>
        <a:p>
          <a:pPr rtl="0"/>
          <a:r>
            <a:rPr lang="en-US" sz="1500" b="1" kern="1200" dirty="0">
              <a:latin typeface="Amasis MT Pro Medium"/>
            </a:rPr>
            <a:t>Extracted focus area from the video</a:t>
          </a:r>
          <a:endParaRPr lang="en-US" sz="1500" b="1" kern="1200" dirty="0"/>
        </a:p>
      </dgm:t>
    </dgm:pt>
    <dgm:pt modelId="{6CB8DD94-53A5-4A3B-B5CB-74575BC0234F}" type="parTrans" cxnId="{7ACE14FD-08CB-41E2-99FF-FBD815CDB67F}">
      <dgm:prSet/>
      <dgm:spPr/>
      <dgm:t>
        <a:bodyPr/>
        <a:lstStyle/>
        <a:p>
          <a:endParaRPr lang="en-US"/>
        </a:p>
      </dgm:t>
    </dgm:pt>
    <dgm:pt modelId="{88AA2F1E-ECD0-41C2-86AA-6E9A57B54CD4}" type="sibTrans" cxnId="{7ACE14FD-08CB-41E2-99FF-FBD815CDB67F}">
      <dgm:prSet/>
      <dgm:spPr/>
      <dgm:t>
        <a:bodyPr/>
        <a:lstStyle/>
        <a:p>
          <a:endParaRPr lang="en-US"/>
        </a:p>
      </dgm:t>
    </dgm:pt>
    <dgm:pt modelId="{E10C169B-3E06-4F08-B2D7-336D9D730059}">
      <dgm:prSet custT="1"/>
      <dgm:spPr/>
      <dgm:t>
        <a:bodyPr/>
        <a:lstStyle/>
        <a:p>
          <a:pPr rtl="0"/>
          <a:r>
            <a:rPr lang="en-US" sz="1500" b="1" kern="1200" dirty="0">
              <a:latin typeface="Amasis MT Pro Medium"/>
            </a:rPr>
            <a:t>Utilized</a:t>
          </a:r>
          <a:r>
            <a:rPr lang="en-US" sz="1500" b="1" kern="1200" dirty="0"/>
            <a:t> </a:t>
          </a:r>
          <a:r>
            <a:rPr lang="en-US" sz="1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masis MT Pro Medium"/>
              <a:ea typeface="+mn-ea"/>
              <a:cs typeface="+mn-cs"/>
            </a:rPr>
            <a:t>Thresholding and </a:t>
          </a:r>
          <a:r>
            <a:rPr lang="en-US" sz="1500" b="1" kern="1200" dirty="0">
              <a:latin typeface="Amasis MT Pro Medium"/>
            </a:rPr>
            <a:t>Edge detector to</a:t>
          </a:r>
          <a:r>
            <a:rPr lang="en-US" sz="1500" b="1" kern="1200" dirty="0"/>
            <a:t> highlight areas with significant changes in image intensity.</a:t>
          </a:r>
        </a:p>
      </dgm:t>
    </dgm:pt>
    <dgm:pt modelId="{A60088CC-9DBC-4D71-ABB3-094871BF0D3E}" type="parTrans" cxnId="{71583CE8-D732-4E0D-B1B9-6C587535A675}">
      <dgm:prSet/>
      <dgm:spPr/>
      <dgm:t>
        <a:bodyPr/>
        <a:lstStyle/>
        <a:p>
          <a:endParaRPr lang="en-US"/>
        </a:p>
      </dgm:t>
    </dgm:pt>
    <dgm:pt modelId="{9309C0E7-2519-4DEB-A422-484DC8EAB791}" type="sibTrans" cxnId="{71583CE8-D732-4E0D-B1B9-6C587535A675}">
      <dgm:prSet/>
      <dgm:spPr/>
      <dgm:t>
        <a:bodyPr/>
        <a:lstStyle/>
        <a:p>
          <a:endParaRPr lang="en-US"/>
        </a:p>
      </dgm:t>
    </dgm:pt>
    <dgm:pt modelId="{113EE06C-0D4D-4C71-A3D7-9FC1B100E4D4}">
      <dgm:prSet/>
      <dgm:spPr/>
      <dgm:t>
        <a:bodyPr/>
        <a:lstStyle/>
        <a:p>
          <a:pPr rtl="0"/>
          <a:r>
            <a:rPr lang="en-US" sz="1500" b="1" kern="1200" dirty="0"/>
            <a:t>Denoised the bottle frame (erode and dilate)</a:t>
          </a:r>
        </a:p>
      </dgm:t>
    </dgm:pt>
    <dgm:pt modelId="{B97F7B69-266D-4EFC-8B54-144F8A2A5159}" type="parTrans" cxnId="{40B495B1-6A96-4DFD-8C28-1B2B8B282435}">
      <dgm:prSet/>
      <dgm:spPr/>
      <dgm:t>
        <a:bodyPr/>
        <a:lstStyle/>
        <a:p>
          <a:endParaRPr lang="en-US"/>
        </a:p>
      </dgm:t>
    </dgm:pt>
    <dgm:pt modelId="{F5C89E56-06BD-4F2E-B6FB-BB00E23BBA50}" type="sibTrans" cxnId="{40B495B1-6A96-4DFD-8C28-1B2B8B282435}">
      <dgm:prSet/>
      <dgm:spPr/>
      <dgm:t>
        <a:bodyPr/>
        <a:lstStyle/>
        <a:p>
          <a:endParaRPr lang="en-US"/>
        </a:p>
      </dgm:t>
    </dgm:pt>
    <dgm:pt modelId="{C5260497-9EDB-4A1B-9D3C-FCAE776105D3}">
      <dgm:prSet/>
      <dgm:spPr/>
      <dgm:t>
        <a:bodyPr/>
        <a:lstStyle/>
        <a:p>
          <a:pPr rtl="0"/>
          <a:r>
            <a:rPr lang="en-US" sz="1500" b="1" kern="1200" dirty="0"/>
            <a:t>Non-focus Area could be blurred or left as it is for performance improvements</a:t>
          </a:r>
        </a:p>
      </dgm:t>
    </dgm:pt>
    <dgm:pt modelId="{1E3E0892-6AB2-4701-978E-D0CDE1140FFA}" type="parTrans" cxnId="{0FBF1A7D-B01F-45AC-A224-0D3A11A8D48E}">
      <dgm:prSet/>
      <dgm:spPr/>
      <dgm:t>
        <a:bodyPr/>
        <a:lstStyle/>
        <a:p>
          <a:endParaRPr lang="en-US"/>
        </a:p>
      </dgm:t>
    </dgm:pt>
    <dgm:pt modelId="{8D40A78A-1EE7-41C6-B885-B4BBC6BCEEEE}" type="sibTrans" cxnId="{0FBF1A7D-B01F-45AC-A224-0D3A11A8D48E}">
      <dgm:prSet/>
      <dgm:spPr/>
      <dgm:t>
        <a:bodyPr/>
        <a:lstStyle/>
        <a:p>
          <a:endParaRPr lang="en-US"/>
        </a:p>
      </dgm:t>
    </dgm:pt>
    <dgm:pt modelId="{916E9BCA-1399-42CF-90BA-0D3B952EBA1C}" type="pres">
      <dgm:prSet presAssocID="{2CAA011D-74BF-47E6-823F-8F329197C389}" presName="linear" presStyleCnt="0">
        <dgm:presLayoutVars>
          <dgm:dir/>
          <dgm:animLvl val="lvl"/>
          <dgm:resizeHandles val="exact"/>
        </dgm:presLayoutVars>
      </dgm:prSet>
      <dgm:spPr/>
    </dgm:pt>
    <dgm:pt modelId="{13282C53-F85A-4DE2-8082-4A3DAEFE9050}" type="pres">
      <dgm:prSet presAssocID="{0BA69125-39B5-47B9-B125-E1CAB4DF4601}" presName="parentLin" presStyleCnt="0"/>
      <dgm:spPr/>
    </dgm:pt>
    <dgm:pt modelId="{2CC72CB4-3C8D-4ECC-B118-764B67EC590F}" type="pres">
      <dgm:prSet presAssocID="{0BA69125-39B5-47B9-B125-E1CAB4DF4601}" presName="parentLeftMargin" presStyleLbl="node1" presStyleIdx="0" presStyleCnt="2"/>
      <dgm:spPr/>
    </dgm:pt>
    <dgm:pt modelId="{144C817B-68DE-4A9E-9F7F-7E30316E708B}" type="pres">
      <dgm:prSet presAssocID="{0BA69125-39B5-47B9-B125-E1CAB4DF46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FA76D5-D7A3-430A-896B-E3C9EA1DBFD9}" type="pres">
      <dgm:prSet presAssocID="{0BA69125-39B5-47B9-B125-E1CAB4DF4601}" presName="negativeSpace" presStyleCnt="0"/>
      <dgm:spPr/>
    </dgm:pt>
    <dgm:pt modelId="{4C5A4295-9E1D-4F91-8958-81130FF449D0}" type="pres">
      <dgm:prSet presAssocID="{0BA69125-39B5-47B9-B125-E1CAB4DF4601}" presName="childText" presStyleLbl="conFgAcc1" presStyleIdx="0" presStyleCnt="2">
        <dgm:presLayoutVars>
          <dgm:bulletEnabled val="1"/>
        </dgm:presLayoutVars>
      </dgm:prSet>
      <dgm:spPr/>
    </dgm:pt>
    <dgm:pt modelId="{F2C381EA-4CC3-485E-99F8-0076CDCD827F}" type="pres">
      <dgm:prSet presAssocID="{B5691BA9-D222-4556-948D-C8D27E86CACD}" presName="spaceBetweenRectangles" presStyleCnt="0"/>
      <dgm:spPr/>
    </dgm:pt>
    <dgm:pt modelId="{B7EACF6C-FF35-4CA3-BDB4-957AB4FA96FA}" type="pres">
      <dgm:prSet presAssocID="{796B0AB1-7A83-4250-A88E-560FF1C998DB}" presName="parentLin" presStyleCnt="0"/>
      <dgm:spPr/>
    </dgm:pt>
    <dgm:pt modelId="{B22AD599-A245-48D1-9A3A-F1AD355B6299}" type="pres">
      <dgm:prSet presAssocID="{796B0AB1-7A83-4250-A88E-560FF1C998DB}" presName="parentLeftMargin" presStyleLbl="node1" presStyleIdx="0" presStyleCnt="2"/>
      <dgm:spPr/>
    </dgm:pt>
    <dgm:pt modelId="{B9B1D174-DF60-4145-8E95-3AE61DC68DD8}" type="pres">
      <dgm:prSet presAssocID="{796B0AB1-7A83-4250-A88E-560FF1C998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64A0A0-7FE1-4BEA-91A8-E9735D23E37D}" type="pres">
      <dgm:prSet presAssocID="{796B0AB1-7A83-4250-A88E-560FF1C998DB}" presName="negativeSpace" presStyleCnt="0"/>
      <dgm:spPr/>
    </dgm:pt>
    <dgm:pt modelId="{0AF66950-5EB7-45F8-8E88-0648C009A3C6}" type="pres">
      <dgm:prSet presAssocID="{796B0AB1-7A83-4250-A88E-560FF1C998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B23D814-D1C2-4ADE-93A8-A8646B8BF89F}" type="presOf" srcId="{0BA69125-39B5-47B9-B125-E1CAB4DF4601}" destId="{2CC72CB4-3C8D-4ECC-B118-764B67EC590F}" srcOrd="0" destOrd="0" presId="urn:microsoft.com/office/officeart/2005/8/layout/list1"/>
    <dgm:cxn modelId="{4BD7BB18-2683-40A3-B186-5073F2BA67B9}" type="presOf" srcId="{56F1226D-907C-4A76-89F2-30E771389533}" destId="{0AF66950-5EB7-45F8-8E88-0648C009A3C6}" srcOrd="0" destOrd="0" presId="urn:microsoft.com/office/officeart/2005/8/layout/list1"/>
    <dgm:cxn modelId="{56ACBC62-1777-430F-9C21-468EAAAFB047}" srcId="{2CAA011D-74BF-47E6-823F-8F329197C389}" destId="{0BA69125-39B5-47B9-B125-E1CAB4DF4601}" srcOrd="0" destOrd="0" parTransId="{4BCF9CB6-991F-4B61-A0F5-6FF05CB361B7}" sibTransId="{B5691BA9-D222-4556-948D-C8D27E86CACD}"/>
    <dgm:cxn modelId="{107E6644-026E-4420-BF34-A6A39559E674}" type="presOf" srcId="{796B0AB1-7A83-4250-A88E-560FF1C998DB}" destId="{B9B1D174-DF60-4145-8E95-3AE61DC68DD8}" srcOrd="1" destOrd="0" presId="urn:microsoft.com/office/officeart/2005/8/layout/list1"/>
    <dgm:cxn modelId="{8EA2F94C-2FE7-4F90-8D0D-1AEECE98E5F0}" type="presOf" srcId="{E10C169B-3E06-4F08-B2D7-336D9D730059}" destId="{0AF66950-5EB7-45F8-8E88-0648C009A3C6}" srcOrd="0" destOrd="1" presId="urn:microsoft.com/office/officeart/2005/8/layout/list1"/>
    <dgm:cxn modelId="{0FBF1A7D-B01F-45AC-A224-0D3A11A8D48E}" srcId="{796B0AB1-7A83-4250-A88E-560FF1C998DB}" destId="{C5260497-9EDB-4A1B-9D3C-FCAE776105D3}" srcOrd="3" destOrd="0" parTransId="{1E3E0892-6AB2-4701-978E-D0CDE1140FFA}" sibTransId="{8D40A78A-1EE7-41C6-B885-B4BBC6BCEEEE}"/>
    <dgm:cxn modelId="{1C054A9C-4B88-40DF-B6BA-E9FE7CE5CC3E}" type="presOf" srcId="{0BA69125-39B5-47B9-B125-E1CAB4DF4601}" destId="{144C817B-68DE-4A9E-9F7F-7E30316E708B}" srcOrd="1" destOrd="0" presId="urn:microsoft.com/office/officeart/2005/8/layout/list1"/>
    <dgm:cxn modelId="{40B495B1-6A96-4DFD-8C28-1B2B8B282435}" srcId="{796B0AB1-7A83-4250-A88E-560FF1C998DB}" destId="{113EE06C-0D4D-4C71-A3D7-9FC1B100E4D4}" srcOrd="2" destOrd="0" parTransId="{B97F7B69-266D-4EFC-8B54-144F8A2A5159}" sibTransId="{F5C89E56-06BD-4F2E-B6FB-BB00E23BBA50}"/>
    <dgm:cxn modelId="{7624C4B1-A04D-420E-9C4C-97D8E37E74CD}" type="presOf" srcId="{113EE06C-0D4D-4C71-A3D7-9FC1B100E4D4}" destId="{0AF66950-5EB7-45F8-8E88-0648C009A3C6}" srcOrd="0" destOrd="2" presId="urn:microsoft.com/office/officeart/2005/8/layout/list1"/>
    <dgm:cxn modelId="{CEC192B4-AB94-40EF-B62D-B5D2E2226CCD}" type="presOf" srcId="{05FB101B-B514-49A1-A882-DF7B89F23BA7}" destId="{4C5A4295-9E1D-4F91-8958-81130FF449D0}" srcOrd="0" destOrd="0" presId="urn:microsoft.com/office/officeart/2005/8/layout/list1"/>
    <dgm:cxn modelId="{B49459CE-0222-4EB9-BFD0-1E89006D57D9}" srcId="{0BA69125-39B5-47B9-B125-E1CAB4DF4601}" destId="{05FB101B-B514-49A1-A882-DF7B89F23BA7}" srcOrd="0" destOrd="0" parTransId="{4672DBA5-240A-4EBB-AED7-B79B27060CEA}" sibTransId="{447C8F0E-ACA9-47F7-AD10-B47E3742627D}"/>
    <dgm:cxn modelId="{A0EBFACF-B246-40D0-8B2B-D17C326A888B}" type="presOf" srcId="{C5260497-9EDB-4A1B-9D3C-FCAE776105D3}" destId="{0AF66950-5EB7-45F8-8E88-0648C009A3C6}" srcOrd="0" destOrd="3" presId="urn:microsoft.com/office/officeart/2005/8/layout/list1"/>
    <dgm:cxn modelId="{9C1438E4-F271-47F1-88B1-72C11D85C145}" type="presOf" srcId="{796B0AB1-7A83-4250-A88E-560FF1C998DB}" destId="{B22AD599-A245-48D1-9A3A-F1AD355B6299}" srcOrd="0" destOrd="0" presId="urn:microsoft.com/office/officeart/2005/8/layout/list1"/>
    <dgm:cxn modelId="{71583CE8-D732-4E0D-B1B9-6C587535A675}" srcId="{796B0AB1-7A83-4250-A88E-560FF1C998DB}" destId="{E10C169B-3E06-4F08-B2D7-336D9D730059}" srcOrd="1" destOrd="0" parTransId="{A60088CC-9DBC-4D71-ABB3-094871BF0D3E}" sibTransId="{9309C0E7-2519-4DEB-A422-484DC8EAB791}"/>
    <dgm:cxn modelId="{25316BEE-2CDC-4B2E-B21F-9ECE0DDFB048}" srcId="{2CAA011D-74BF-47E6-823F-8F329197C389}" destId="{796B0AB1-7A83-4250-A88E-560FF1C998DB}" srcOrd="1" destOrd="0" parTransId="{92AAAA88-0E29-4D93-B3BF-99717100A955}" sibTransId="{4C1897B0-78F5-40C6-8D1E-429BEB7905B4}"/>
    <dgm:cxn modelId="{EB6F1FF6-58AF-41CE-BAEA-0DDD11520E4F}" type="presOf" srcId="{2CAA011D-74BF-47E6-823F-8F329197C389}" destId="{916E9BCA-1399-42CF-90BA-0D3B952EBA1C}" srcOrd="0" destOrd="0" presId="urn:microsoft.com/office/officeart/2005/8/layout/list1"/>
    <dgm:cxn modelId="{7ACE14FD-08CB-41E2-99FF-FBD815CDB67F}" srcId="{796B0AB1-7A83-4250-A88E-560FF1C998DB}" destId="{56F1226D-907C-4A76-89F2-30E771389533}" srcOrd="0" destOrd="0" parTransId="{6CB8DD94-53A5-4A3B-B5CB-74575BC0234F}" sibTransId="{88AA2F1E-ECD0-41C2-86AA-6E9A57B54CD4}"/>
    <dgm:cxn modelId="{290371D1-4F6B-4F52-B42B-878E95F18F17}" type="presParOf" srcId="{916E9BCA-1399-42CF-90BA-0D3B952EBA1C}" destId="{13282C53-F85A-4DE2-8082-4A3DAEFE9050}" srcOrd="0" destOrd="0" presId="urn:microsoft.com/office/officeart/2005/8/layout/list1"/>
    <dgm:cxn modelId="{D1236138-BAE8-45A3-BA20-104D4DD33321}" type="presParOf" srcId="{13282C53-F85A-4DE2-8082-4A3DAEFE9050}" destId="{2CC72CB4-3C8D-4ECC-B118-764B67EC590F}" srcOrd="0" destOrd="0" presId="urn:microsoft.com/office/officeart/2005/8/layout/list1"/>
    <dgm:cxn modelId="{58269FC8-1329-4901-A0AA-FEC88838654D}" type="presParOf" srcId="{13282C53-F85A-4DE2-8082-4A3DAEFE9050}" destId="{144C817B-68DE-4A9E-9F7F-7E30316E708B}" srcOrd="1" destOrd="0" presId="urn:microsoft.com/office/officeart/2005/8/layout/list1"/>
    <dgm:cxn modelId="{431B089B-055C-469F-9FA4-8C53D324B5B0}" type="presParOf" srcId="{916E9BCA-1399-42CF-90BA-0D3B952EBA1C}" destId="{88FA76D5-D7A3-430A-896B-E3C9EA1DBFD9}" srcOrd="1" destOrd="0" presId="urn:microsoft.com/office/officeart/2005/8/layout/list1"/>
    <dgm:cxn modelId="{D3CFF02F-83EB-4D2D-998E-E5332D372BEE}" type="presParOf" srcId="{916E9BCA-1399-42CF-90BA-0D3B952EBA1C}" destId="{4C5A4295-9E1D-4F91-8958-81130FF449D0}" srcOrd="2" destOrd="0" presId="urn:microsoft.com/office/officeart/2005/8/layout/list1"/>
    <dgm:cxn modelId="{FBF65DD3-4D85-43C5-B70F-325E24A111E4}" type="presParOf" srcId="{916E9BCA-1399-42CF-90BA-0D3B952EBA1C}" destId="{F2C381EA-4CC3-485E-99F8-0076CDCD827F}" srcOrd="3" destOrd="0" presId="urn:microsoft.com/office/officeart/2005/8/layout/list1"/>
    <dgm:cxn modelId="{AFEC7EE0-D89C-4185-9CED-0B915894A5AA}" type="presParOf" srcId="{916E9BCA-1399-42CF-90BA-0D3B952EBA1C}" destId="{B7EACF6C-FF35-4CA3-BDB4-957AB4FA96FA}" srcOrd="4" destOrd="0" presId="urn:microsoft.com/office/officeart/2005/8/layout/list1"/>
    <dgm:cxn modelId="{9E7DA951-6CF7-44C3-86E2-B03D2AEAE673}" type="presParOf" srcId="{B7EACF6C-FF35-4CA3-BDB4-957AB4FA96FA}" destId="{B22AD599-A245-48D1-9A3A-F1AD355B6299}" srcOrd="0" destOrd="0" presId="urn:microsoft.com/office/officeart/2005/8/layout/list1"/>
    <dgm:cxn modelId="{AF12BFF1-D29B-4C40-8E0D-9C31297F85C5}" type="presParOf" srcId="{B7EACF6C-FF35-4CA3-BDB4-957AB4FA96FA}" destId="{B9B1D174-DF60-4145-8E95-3AE61DC68DD8}" srcOrd="1" destOrd="0" presId="urn:microsoft.com/office/officeart/2005/8/layout/list1"/>
    <dgm:cxn modelId="{76334E45-4EE7-471B-9EC6-BCF7A4EC8589}" type="presParOf" srcId="{916E9BCA-1399-42CF-90BA-0D3B952EBA1C}" destId="{0464A0A0-7FE1-4BEA-91A8-E9735D23E37D}" srcOrd="5" destOrd="0" presId="urn:microsoft.com/office/officeart/2005/8/layout/list1"/>
    <dgm:cxn modelId="{69E2158A-10FB-4B94-81E8-63CD654667A3}" type="presParOf" srcId="{916E9BCA-1399-42CF-90BA-0D3B952EBA1C}" destId="{0AF66950-5EB7-45F8-8E88-0648C009A3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A011D-74BF-47E6-823F-8F329197C389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A69125-39B5-47B9-B125-E1CAB4DF4601}">
      <dgm:prSet/>
      <dgm:spPr/>
      <dgm:t>
        <a:bodyPr/>
        <a:lstStyle/>
        <a:p>
          <a:r>
            <a:rPr lang="en-US" dirty="0"/>
            <a:t>Purpose:</a:t>
          </a:r>
        </a:p>
      </dgm:t>
    </dgm:pt>
    <dgm:pt modelId="{4BCF9CB6-991F-4B61-A0F5-6FF05CB361B7}" type="parTrans" cxnId="{56ACBC62-1777-430F-9C21-468EAAAFB047}">
      <dgm:prSet/>
      <dgm:spPr/>
      <dgm:t>
        <a:bodyPr/>
        <a:lstStyle/>
        <a:p>
          <a:endParaRPr lang="en-US"/>
        </a:p>
      </dgm:t>
    </dgm:pt>
    <dgm:pt modelId="{B5691BA9-D222-4556-948D-C8D27E86CACD}" type="sibTrans" cxnId="{56ACBC62-1777-430F-9C21-468EAAAFB047}">
      <dgm:prSet/>
      <dgm:spPr/>
      <dgm:t>
        <a:bodyPr/>
        <a:lstStyle/>
        <a:p>
          <a:endParaRPr lang="en-US"/>
        </a:p>
      </dgm:t>
    </dgm:pt>
    <dgm:pt modelId="{05FB101B-B514-49A1-A882-DF7B89F23BA7}">
      <dgm:prSet/>
      <dgm:spPr/>
      <dgm:t>
        <a:bodyPr/>
        <a:lstStyle/>
        <a:p>
          <a:pPr rtl="0"/>
          <a:r>
            <a:rPr lang="en-GB" dirty="0">
              <a:solidFill>
                <a:srgbClr val="000000"/>
              </a:solidFill>
              <a:latin typeface="Amasis MT Pro Medium"/>
            </a:rPr>
            <a:t>This checks if the right number of products are being filled and packaged in the carton boxes</a:t>
          </a:r>
          <a:endParaRPr lang="en-US" dirty="0">
            <a:solidFill>
              <a:srgbClr val="000000"/>
            </a:solidFill>
            <a:latin typeface="Amasis MT Pro Medium"/>
          </a:endParaRPr>
        </a:p>
      </dgm:t>
    </dgm:pt>
    <dgm:pt modelId="{4672DBA5-240A-4EBB-AED7-B79B27060CEA}" type="parTrans" cxnId="{B49459CE-0222-4EB9-BFD0-1E89006D57D9}">
      <dgm:prSet/>
      <dgm:spPr/>
      <dgm:t>
        <a:bodyPr/>
        <a:lstStyle/>
        <a:p>
          <a:endParaRPr lang="en-US"/>
        </a:p>
      </dgm:t>
    </dgm:pt>
    <dgm:pt modelId="{447C8F0E-ACA9-47F7-AD10-B47E3742627D}" type="sibTrans" cxnId="{B49459CE-0222-4EB9-BFD0-1E89006D57D9}">
      <dgm:prSet/>
      <dgm:spPr/>
      <dgm:t>
        <a:bodyPr/>
        <a:lstStyle/>
        <a:p>
          <a:endParaRPr lang="en-US"/>
        </a:p>
      </dgm:t>
    </dgm:pt>
    <dgm:pt modelId="{796B0AB1-7A83-4250-A88E-560FF1C998DB}">
      <dgm:prSet/>
      <dgm:spPr/>
      <dgm:t>
        <a:bodyPr/>
        <a:lstStyle/>
        <a:p>
          <a:pPr rtl="0"/>
          <a:r>
            <a:rPr lang="en-US" dirty="0"/>
            <a:t>Technique</a:t>
          </a:r>
          <a:r>
            <a:rPr lang="en-US" dirty="0">
              <a:latin typeface="Amasis MT Pro Medium"/>
            </a:rPr>
            <a:t> Used</a:t>
          </a:r>
          <a:r>
            <a:rPr lang="en-US" dirty="0"/>
            <a:t>:</a:t>
          </a:r>
        </a:p>
      </dgm:t>
    </dgm:pt>
    <dgm:pt modelId="{92AAAA88-0E29-4D93-B3BF-99717100A955}" type="parTrans" cxnId="{25316BEE-2CDC-4B2E-B21F-9ECE0DDFB048}">
      <dgm:prSet/>
      <dgm:spPr/>
      <dgm:t>
        <a:bodyPr/>
        <a:lstStyle/>
        <a:p>
          <a:endParaRPr lang="en-US"/>
        </a:p>
      </dgm:t>
    </dgm:pt>
    <dgm:pt modelId="{4C1897B0-78F5-40C6-8D1E-429BEB7905B4}" type="sibTrans" cxnId="{25316BEE-2CDC-4B2E-B21F-9ECE0DDFB048}">
      <dgm:prSet/>
      <dgm:spPr/>
      <dgm:t>
        <a:bodyPr/>
        <a:lstStyle/>
        <a:p>
          <a:endParaRPr lang="en-US"/>
        </a:p>
      </dgm:t>
    </dgm:pt>
    <dgm:pt modelId="{56F1226D-907C-4A76-89F2-30E771389533}">
      <dgm:prSet/>
      <dgm:spPr/>
      <dgm:t>
        <a:bodyPr/>
        <a:lstStyle/>
        <a:p>
          <a:pPr rtl="0"/>
          <a:r>
            <a:rPr lang="en-US" dirty="0">
              <a:latin typeface="Amasis MT Pro Medium"/>
            </a:rPr>
            <a:t>Utilized</a:t>
          </a:r>
          <a:r>
            <a:rPr lang="en-US" dirty="0"/>
            <a:t> </a:t>
          </a:r>
          <a:r>
            <a:rPr lang="en-US" dirty="0">
              <a:latin typeface="Amasis MT Pro Medium"/>
            </a:rPr>
            <a:t>an ensemble of image segment extractor, template matching and match redundancy remover to</a:t>
          </a:r>
          <a:r>
            <a:rPr lang="en-US" dirty="0"/>
            <a:t> </a:t>
          </a:r>
          <a:r>
            <a:rPr lang="en-US" dirty="0">
              <a:latin typeface="Amasis MT Pro Medium"/>
            </a:rPr>
            <a:t>identify, trace and count the products on a specific region of the conveyor belt</a:t>
          </a:r>
          <a:endParaRPr lang="en-US" dirty="0"/>
        </a:p>
      </dgm:t>
    </dgm:pt>
    <dgm:pt modelId="{6CB8DD94-53A5-4A3B-B5CB-74575BC0234F}" type="parTrans" cxnId="{7ACE14FD-08CB-41E2-99FF-FBD815CDB67F}">
      <dgm:prSet/>
      <dgm:spPr/>
      <dgm:t>
        <a:bodyPr/>
        <a:lstStyle/>
        <a:p>
          <a:endParaRPr lang="en-US"/>
        </a:p>
      </dgm:t>
    </dgm:pt>
    <dgm:pt modelId="{88AA2F1E-ECD0-41C2-86AA-6E9A57B54CD4}" type="sibTrans" cxnId="{7ACE14FD-08CB-41E2-99FF-FBD815CDB67F}">
      <dgm:prSet/>
      <dgm:spPr/>
      <dgm:t>
        <a:bodyPr/>
        <a:lstStyle/>
        <a:p>
          <a:endParaRPr lang="en-US"/>
        </a:p>
      </dgm:t>
    </dgm:pt>
    <dgm:pt modelId="{7B6EE60F-F7A4-426C-8367-10040E033937}">
      <dgm:prSet phldr="0"/>
      <dgm:spPr/>
      <dgm:t>
        <a:bodyPr/>
        <a:lstStyle/>
        <a:p>
          <a:pPr rtl="0"/>
          <a:r>
            <a:rPr lang="en-GB" dirty="0">
              <a:latin typeface="Amasis MT Pro Medium"/>
            </a:rPr>
            <a:t>Helps avoid void packaging, a common problem where empty/no product is packaged</a:t>
          </a:r>
        </a:p>
      </dgm:t>
    </dgm:pt>
    <dgm:pt modelId="{FBD55F56-5FA4-4F5A-A905-39A60E30DBD6}" type="parTrans" cxnId="{7653E36A-4E89-4E0E-AD2F-02B4A22F1FE5}">
      <dgm:prSet/>
      <dgm:spPr/>
    </dgm:pt>
    <dgm:pt modelId="{D1B7924A-F64F-441A-9A93-F9BB3F727A0F}" type="sibTrans" cxnId="{7653E36A-4E89-4E0E-AD2F-02B4A22F1FE5}">
      <dgm:prSet/>
      <dgm:spPr/>
    </dgm:pt>
    <dgm:pt modelId="{916E9BCA-1399-42CF-90BA-0D3B952EBA1C}" type="pres">
      <dgm:prSet presAssocID="{2CAA011D-74BF-47E6-823F-8F329197C389}" presName="linear" presStyleCnt="0">
        <dgm:presLayoutVars>
          <dgm:dir/>
          <dgm:animLvl val="lvl"/>
          <dgm:resizeHandles val="exact"/>
        </dgm:presLayoutVars>
      </dgm:prSet>
      <dgm:spPr/>
    </dgm:pt>
    <dgm:pt modelId="{13282C53-F85A-4DE2-8082-4A3DAEFE9050}" type="pres">
      <dgm:prSet presAssocID="{0BA69125-39B5-47B9-B125-E1CAB4DF4601}" presName="parentLin" presStyleCnt="0"/>
      <dgm:spPr/>
    </dgm:pt>
    <dgm:pt modelId="{2CC72CB4-3C8D-4ECC-B118-764B67EC590F}" type="pres">
      <dgm:prSet presAssocID="{0BA69125-39B5-47B9-B125-E1CAB4DF4601}" presName="parentLeftMargin" presStyleLbl="node1" presStyleIdx="0" presStyleCnt="2"/>
      <dgm:spPr/>
    </dgm:pt>
    <dgm:pt modelId="{144C817B-68DE-4A9E-9F7F-7E30316E708B}" type="pres">
      <dgm:prSet presAssocID="{0BA69125-39B5-47B9-B125-E1CAB4DF46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FA76D5-D7A3-430A-896B-E3C9EA1DBFD9}" type="pres">
      <dgm:prSet presAssocID="{0BA69125-39B5-47B9-B125-E1CAB4DF4601}" presName="negativeSpace" presStyleCnt="0"/>
      <dgm:spPr/>
    </dgm:pt>
    <dgm:pt modelId="{4C5A4295-9E1D-4F91-8958-81130FF449D0}" type="pres">
      <dgm:prSet presAssocID="{0BA69125-39B5-47B9-B125-E1CAB4DF4601}" presName="childText" presStyleLbl="conFgAcc1" presStyleIdx="0" presStyleCnt="2">
        <dgm:presLayoutVars>
          <dgm:bulletEnabled val="1"/>
        </dgm:presLayoutVars>
      </dgm:prSet>
      <dgm:spPr/>
    </dgm:pt>
    <dgm:pt modelId="{F2C381EA-4CC3-485E-99F8-0076CDCD827F}" type="pres">
      <dgm:prSet presAssocID="{B5691BA9-D222-4556-948D-C8D27E86CACD}" presName="spaceBetweenRectangles" presStyleCnt="0"/>
      <dgm:spPr/>
    </dgm:pt>
    <dgm:pt modelId="{B7EACF6C-FF35-4CA3-BDB4-957AB4FA96FA}" type="pres">
      <dgm:prSet presAssocID="{796B0AB1-7A83-4250-A88E-560FF1C998DB}" presName="parentLin" presStyleCnt="0"/>
      <dgm:spPr/>
    </dgm:pt>
    <dgm:pt modelId="{B22AD599-A245-48D1-9A3A-F1AD355B6299}" type="pres">
      <dgm:prSet presAssocID="{796B0AB1-7A83-4250-A88E-560FF1C998DB}" presName="parentLeftMargin" presStyleLbl="node1" presStyleIdx="0" presStyleCnt="2"/>
      <dgm:spPr/>
    </dgm:pt>
    <dgm:pt modelId="{B9B1D174-DF60-4145-8E95-3AE61DC68DD8}" type="pres">
      <dgm:prSet presAssocID="{796B0AB1-7A83-4250-A88E-560FF1C998D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64A0A0-7FE1-4BEA-91A8-E9735D23E37D}" type="pres">
      <dgm:prSet presAssocID="{796B0AB1-7A83-4250-A88E-560FF1C998DB}" presName="negativeSpace" presStyleCnt="0"/>
      <dgm:spPr/>
    </dgm:pt>
    <dgm:pt modelId="{0AF66950-5EB7-45F8-8E88-0648C009A3C6}" type="pres">
      <dgm:prSet presAssocID="{796B0AB1-7A83-4250-A88E-560FF1C998D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D27512B-4E5D-4A2E-956B-2B415B408177}" type="presOf" srcId="{0BA69125-39B5-47B9-B125-E1CAB4DF4601}" destId="{144C817B-68DE-4A9E-9F7F-7E30316E708B}" srcOrd="1" destOrd="0" presId="urn:microsoft.com/office/officeart/2005/8/layout/list1"/>
    <dgm:cxn modelId="{4630132F-0965-4B8E-83BD-561621A4A448}" type="presOf" srcId="{56F1226D-907C-4A76-89F2-30E771389533}" destId="{0AF66950-5EB7-45F8-8E88-0648C009A3C6}" srcOrd="0" destOrd="0" presId="urn:microsoft.com/office/officeart/2005/8/layout/list1"/>
    <dgm:cxn modelId="{23AEA15C-7BE4-4D96-B7F5-22EE6A9732E7}" type="presOf" srcId="{7B6EE60F-F7A4-426C-8367-10040E033937}" destId="{4C5A4295-9E1D-4F91-8958-81130FF449D0}" srcOrd="0" destOrd="1" presId="urn:microsoft.com/office/officeart/2005/8/layout/list1"/>
    <dgm:cxn modelId="{74964D5F-B4A5-4E51-A64F-C0C1D0AA08EE}" type="presOf" srcId="{796B0AB1-7A83-4250-A88E-560FF1C998DB}" destId="{B22AD599-A245-48D1-9A3A-F1AD355B6299}" srcOrd="0" destOrd="0" presId="urn:microsoft.com/office/officeart/2005/8/layout/list1"/>
    <dgm:cxn modelId="{56ACBC62-1777-430F-9C21-468EAAAFB047}" srcId="{2CAA011D-74BF-47E6-823F-8F329197C389}" destId="{0BA69125-39B5-47B9-B125-E1CAB4DF4601}" srcOrd="0" destOrd="0" parTransId="{4BCF9CB6-991F-4B61-A0F5-6FF05CB361B7}" sibTransId="{B5691BA9-D222-4556-948D-C8D27E86CACD}"/>
    <dgm:cxn modelId="{E721724A-7863-4440-8112-BC017E21C340}" type="presOf" srcId="{05FB101B-B514-49A1-A882-DF7B89F23BA7}" destId="{4C5A4295-9E1D-4F91-8958-81130FF449D0}" srcOrd="0" destOrd="0" presId="urn:microsoft.com/office/officeart/2005/8/layout/list1"/>
    <dgm:cxn modelId="{7653E36A-4E89-4E0E-AD2F-02B4A22F1FE5}" srcId="{0BA69125-39B5-47B9-B125-E1CAB4DF4601}" destId="{7B6EE60F-F7A4-426C-8367-10040E033937}" srcOrd="1" destOrd="0" parTransId="{FBD55F56-5FA4-4F5A-A905-39A60E30DBD6}" sibTransId="{D1B7924A-F64F-441A-9A93-F9BB3F727A0F}"/>
    <dgm:cxn modelId="{5B3A46B6-9F47-4303-B2B5-4D953BF47EF9}" type="presOf" srcId="{2CAA011D-74BF-47E6-823F-8F329197C389}" destId="{916E9BCA-1399-42CF-90BA-0D3B952EBA1C}" srcOrd="0" destOrd="0" presId="urn:microsoft.com/office/officeart/2005/8/layout/list1"/>
    <dgm:cxn modelId="{079F1DC0-36A0-4DF1-9DBA-5F230D8E96D6}" type="presOf" srcId="{0BA69125-39B5-47B9-B125-E1CAB4DF4601}" destId="{2CC72CB4-3C8D-4ECC-B118-764B67EC590F}" srcOrd="0" destOrd="0" presId="urn:microsoft.com/office/officeart/2005/8/layout/list1"/>
    <dgm:cxn modelId="{B49459CE-0222-4EB9-BFD0-1E89006D57D9}" srcId="{0BA69125-39B5-47B9-B125-E1CAB4DF4601}" destId="{05FB101B-B514-49A1-A882-DF7B89F23BA7}" srcOrd="0" destOrd="0" parTransId="{4672DBA5-240A-4EBB-AED7-B79B27060CEA}" sibTransId="{447C8F0E-ACA9-47F7-AD10-B47E3742627D}"/>
    <dgm:cxn modelId="{545779D5-73C6-421A-988B-8395CA327F8E}" type="presOf" srcId="{796B0AB1-7A83-4250-A88E-560FF1C998DB}" destId="{B9B1D174-DF60-4145-8E95-3AE61DC68DD8}" srcOrd="1" destOrd="0" presId="urn:microsoft.com/office/officeart/2005/8/layout/list1"/>
    <dgm:cxn modelId="{25316BEE-2CDC-4B2E-B21F-9ECE0DDFB048}" srcId="{2CAA011D-74BF-47E6-823F-8F329197C389}" destId="{796B0AB1-7A83-4250-A88E-560FF1C998DB}" srcOrd="1" destOrd="0" parTransId="{92AAAA88-0E29-4D93-B3BF-99717100A955}" sibTransId="{4C1897B0-78F5-40C6-8D1E-429BEB7905B4}"/>
    <dgm:cxn modelId="{7ACE14FD-08CB-41E2-99FF-FBD815CDB67F}" srcId="{796B0AB1-7A83-4250-A88E-560FF1C998DB}" destId="{56F1226D-907C-4A76-89F2-30E771389533}" srcOrd="0" destOrd="0" parTransId="{6CB8DD94-53A5-4A3B-B5CB-74575BC0234F}" sibTransId="{88AA2F1E-ECD0-41C2-86AA-6E9A57B54CD4}"/>
    <dgm:cxn modelId="{97B9C8BF-BDE1-42D0-B05E-F85B75C72714}" type="presParOf" srcId="{916E9BCA-1399-42CF-90BA-0D3B952EBA1C}" destId="{13282C53-F85A-4DE2-8082-4A3DAEFE9050}" srcOrd="0" destOrd="0" presId="urn:microsoft.com/office/officeart/2005/8/layout/list1"/>
    <dgm:cxn modelId="{4BDAD22B-4B2F-402C-AB1D-29073ACFF0E8}" type="presParOf" srcId="{13282C53-F85A-4DE2-8082-4A3DAEFE9050}" destId="{2CC72CB4-3C8D-4ECC-B118-764B67EC590F}" srcOrd="0" destOrd="0" presId="urn:microsoft.com/office/officeart/2005/8/layout/list1"/>
    <dgm:cxn modelId="{C87A46E0-8DA2-43EF-899A-043963C11CC6}" type="presParOf" srcId="{13282C53-F85A-4DE2-8082-4A3DAEFE9050}" destId="{144C817B-68DE-4A9E-9F7F-7E30316E708B}" srcOrd="1" destOrd="0" presId="urn:microsoft.com/office/officeart/2005/8/layout/list1"/>
    <dgm:cxn modelId="{CB713AE9-4005-4D61-9A6D-4F4FD2C2B62F}" type="presParOf" srcId="{916E9BCA-1399-42CF-90BA-0D3B952EBA1C}" destId="{88FA76D5-D7A3-430A-896B-E3C9EA1DBFD9}" srcOrd="1" destOrd="0" presId="urn:microsoft.com/office/officeart/2005/8/layout/list1"/>
    <dgm:cxn modelId="{D51656AA-31DC-4663-987B-E6271D46234F}" type="presParOf" srcId="{916E9BCA-1399-42CF-90BA-0D3B952EBA1C}" destId="{4C5A4295-9E1D-4F91-8958-81130FF449D0}" srcOrd="2" destOrd="0" presId="urn:microsoft.com/office/officeart/2005/8/layout/list1"/>
    <dgm:cxn modelId="{81D15C82-1A26-421F-AA35-BCEC3B5F3B59}" type="presParOf" srcId="{916E9BCA-1399-42CF-90BA-0D3B952EBA1C}" destId="{F2C381EA-4CC3-485E-99F8-0076CDCD827F}" srcOrd="3" destOrd="0" presId="urn:microsoft.com/office/officeart/2005/8/layout/list1"/>
    <dgm:cxn modelId="{E6FB896F-27C0-421C-B5CD-9C880E8026DF}" type="presParOf" srcId="{916E9BCA-1399-42CF-90BA-0D3B952EBA1C}" destId="{B7EACF6C-FF35-4CA3-BDB4-957AB4FA96FA}" srcOrd="4" destOrd="0" presId="urn:microsoft.com/office/officeart/2005/8/layout/list1"/>
    <dgm:cxn modelId="{2FDC17E0-4498-42DE-8AE5-5A67C175B5D3}" type="presParOf" srcId="{B7EACF6C-FF35-4CA3-BDB4-957AB4FA96FA}" destId="{B22AD599-A245-48D1-9A3A-F1AD355B6299}" srcOrd="0" destOrd="0" presId="urn:microsoft.com/office/officeart/2005/8/layout/list1"/>
    <dgm:cxn modelId="{3CC0EF73-479D-48FE-B489-EC807E60E67E}" type="presParOf" srcId="{B7EACF6C-FF35-4CA3-BDB4-957AB4FA96FA}" destId="{B9B1D174-DF60-4145-8E95-3AE61DC68DD8}" srcOrd="1" destOrd="0" presId="urn:microsoft.com/office/officeart/2005/8/layout/list1"/>
    <dgm:cxn modelId="{43975C30-C86F-4FB7-9EEF-9ADCE42C0843}" type="presParOf" srcId="{916E9BCA-1399-42CF-90BA-0D3B952EBA1C}" destId="{0464A0A0-7FE1-4BEA-91A8-E9735D23E37D}" srcOrd="5" destOrd="0" presId="urn:microsoft.com/office/officeart/2005/8/layout/list1"/>
    <dgm:cxn modelId="{C4237B19-7ABE-4EEE-A4B8-7EA3C827846D}" type="presParOf" srcId="{916E9BCA-1399-42CF-90BA-0D3B952EBA1C}" destId="{0AF66950-5EB7-45F8-8E88-0648C009A3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AA011D-74BF-47E6-823F-8F329197C389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A69125-39B5-47B9-B125-E1CAB4DF4601}">
      <dgm:prSet/>
      <dgm:spPr/>
      <dgm:t>
        <a:bodyPr/>
        <a:lstStyle/>
        <a:p>
          <a:r>
            <a:rPr lang="en-US" b="0" dirty="0"/>
            <a:t>Purpose:</a:t>
          </a:r>
        </a:p>
      </dgm:t>
    </dgm:pt>
    <dgm:pt modelId="{4BCF9CB6-991F-4B61-A0F5-6FF05CB361B7}" type="parTrans" cxnId="{56ACBC62-1777-430F-9C21-468EAAAFB047}">
      <dgm:prSet/>
      <dgm:spPr/>
      <dgm:t>
        <a:bodyPr/>
        <a:lstStyle/>
        <a:p>
          <a:endParaRPr lang="en-US"/>
        </a:p>
      </dgm:t>
    </dgm:pt>
    <dgm:pt modelId="{B5691BA9-D222-4556-948D-C8D27E86CACD}" type="sibTrans" cxnId="{56ACBC62-1777-430F-9C21-468EAAAFB047}">
      <dgm:prSet/>
      <dgm:spPr/>
      <dgm:t>
        <a:bodyPr/>
        <a:lstStyle/>
        <a:p>
          <a:endParaRPr lang="en-US"/>
        </a:p>
      </dgm:t>
    </dgm:pt>
    <dgm:pt modelId="{05FB101B-B514-49A1-A882-DF7B89F23BA7}">
      <dgm:prSet/>
      <dgm:spPr/>
      <dgm:t>
        <a:bodyPr/>
        <a:lstStyle/>
        <a:p>
          <a:pPr rtl="0"/>
          <a:r>
            <a:rPr lang="en-GB" b="0" dirty="0">
              <a:solidFill>
                <a:srgbClr val="000000"/>
              </a:solidFill>
              <a:latin typeface="Amasis MT Pro Medium"/>
            </a:rPr>
            <a:t>This scans all the images captured for a particular batch and classifies whether the product is defective or not</a:t>
          </a:r>
          <a:endParaRPr lang="en-US" b="0" dirty="0">
            <a:solidFill>
              <a:srgbClr val="000000"/>
            </a:solidFill>
            <a:latin typeface="Amasis MT Pro Medium"/>
          </a:endParaRPr>
        </a:p>
      </dgm:t>
    </dgm:pt>
    <dgm:pt modelId="{4672DBA5-240A-4EBB-AED7-B79B27060CEA}" type="parTrans" cxnId="{B49459CE-0222-4EB9-BFD0-1E89006D57D9}">
      <dgm:prSet/>
      <dgm:spPr/>
      <dgm:t>
        <a:bodyPr/>
        <a:lstStyle/>
        <a:p>
          <a:endParaRPr lang="en-US"/>
        </a:p>
      </dgm:t>
    </dgm:pt>
    <dgm:pt modelId="{447C8F0E-ACA9-47F7-AD10-B47E3742627D}" type="sibTrans" cxnId="{B49459CE-0222-4EB9-BFD0-1E89006D57D9}">
      <dgm:prSet/>
      <dgm:spPr/>
      <dgm:t>
        <a:bodyPr/>
        <a:lstStyle/>
        <a:p>
          <a:endParaRPr lang="en-US"/>
        </a:p>
      </dgm:t>
    </dgm:pt>
    <dgm:pt modelId="{56F1226D-907C-4A76-89F2-30E771389533}">
      <dgm:prSet/>
      <dgm:spPr/>
      <dgm:t>
        <a:bodyPr/>
        <a:lstStyle/>
        <a:p>
          <a:pPr rtl="0"/>
          <a:r>
            <a:rPr lang="en-US" b="0" dirty="0">
              <a:latin typeface="Amasis MT Pro Medium"/>
            </a:rPr>
            <a:t>Utilized</a:t>
          </a:r>
          <a:r>
            <a:rPr lang="en-US" b="0" dirty="0"/>
            <a:t> </a:t>
          </a:r>
          <a:r>
            <a:rPr lang="en-US" b="0" dirty="0">
              <a:latin typeface="Amasis MT Pro Medium"/>
            </a:rPr>
            <a:t>a multi-layer template matching </a:t>
          </a:r>
          <a:r>
            <a:rPr lang="en-US" b="0" dirty="0">
              <a:solidFill>
                <a:srgbClr val="000000"/>
              </a:solidFill>
              <a:latin typeface="Amasis MT Pro Medium"/>
            </a:rPr>
            <a:t>architecture along with </a:t>
          </a:r>
          <a:r>
            <a:rPr lang="en-US" b="0" dirty="0">
              <a:solidFill>
                <a:srgbClr val="000000"/>
              </a:solidFill>
            </a:rPr>
            <a:t>feature-based matching to compare parts against standard templates</a:t>
          </a:r>
          <a:endParaRPr lang="en-US" b="0" dirty="0"/>
        </a:p>
      </dgm:t>
    </dgm:pt>
    <dgm:pt modelId="{6CB8DD94-53A5-4A3B-B5CB-74575BC0234F}" type="parTrans" cxnId="{7ACE14FD-08CB-41E2-99FF-FBD815CDB67F}">
      <dgm:prSet/>
      <dgm:spPr/>
      <dgm:t>
        <a:bodyPr/>
        <a:lstStyle/>
        <a:p>
          <a:endParaRPr lang="en-US"/>
        </a:p>
      </dgm:t>
    </dgm:pt>
    <dgm:pt modelId="{88AA2F1E-ECD0-41C2-86AA-6E9A57B54CD4}" type="sibTrans" cxnId="{7ACE14FD-08CB-41E2-99FF-FBD815CDB67F}">
      <dgm:prSet/>
      <dgm:spPr/>
      <dgm:t>
        <a:bodyPr/>
        <a:lstStyle/>
        <a:p>
          <a:endParaRPr lang="en-US"/>
        </a:p>
      </dgm:t>
    </dgm:pt>
    <dgm:pt modelId="{7B6EE60F-F7A4-426C-8367-10040E033937}">
      <dgm:prSet phldr="0"/>
      <dgm:spPr/>
      <dgm:t>
        <a:bodyPr/>
        <a:lstStyle/>
        <a:p>
          <a:pPr rtl="0"/>
          <a:r>
            <a:rPr lang="en-GB" b="0" dirty="0">
              <a:latin typeface="Amasis MT Pro Medium"/>
            </a:rPr>
            <a:t>Batch processes any folder that is given as an input</a:t>
          </a:r>
        </a:p>
      </dgm:t>
    </dgm:pt>
    <dgm:pt modelId="{FBD55F56-5FA4-4F5A-A905-39A60E30DBD6}" type="parTrans" cxnId="{80A1D162-5A15-4E37-B94E-BCD1DAB2C830}">
      <dgm:prSet/>
      <dgm:spPr/>
    </dgm:pt>
    <dgm:pt modelId="{D1B7924A-F64F-441A-9A93-F9BB3F727A0F}" type="sibTrans" cxnId="{80A1D162-5A15-4E37-B94E-BCD1DAB2C830}">
      <dgm:prSet/>
      <dgm:spPr/>
    </dgm:pt>
    <dgm:pt modelId="{0E4285BE-4292-4116-9900-F89F609A62AE}">
      <dgm:prSet phldr="0"/>
      <dgm:spPr/>
      <dgm:t>
        <a:bodyPr/>
        <a:lstStyle/>
        <a:p>
          <a:r>
            <a:rPr lang="en-US" b="0" dirty="0"/>
            <a:t>Technique</a:t>
          </a:r>
          <a:r>
            <a:rPr lang="en-US" b="0" dirty="0">
              <a:latin typeface="Amasis MT Pro Medium"/>
            </a:rPr>
            <a:t> Used</a:t>
          </a:r>
          <a:r>
            <a:rPr lang="en-US" b="0" dirty="0"/>
            <a:t>:</a:t>
          </a:r>
          <a:endParaRPr lang="en-GB" b="0" dirty="0"/>
        </a:p>
      </dgm:t>
    </dgm:pt>
    <dgm:pt modelId="{94317A55-6402-4C77-83F9-6BC835449C9E}" type="parTrans" cxnId="{E272861E-F82B-4E10-8211-29D9E446F566}">
      <dgm:prSet/>
      <dgm:spPr/>
    </dgm:pt>
    <dgm:pt modelId="{80A3D9DA-2E5D-46F2-A0E3-AF8F5D020845}" type="sibTrans" cxnId="{E272861E-F82B-4E10-8211-29D9E446F566}">
      <dgm:prSet/>
      <dgm:spPr/>
    </dgm:pt>
    <dgm:pt modelId="{5C63A7E8-9165-46CF-AF60-763ED1B85EF4}">
      <dgm:prSet phldr="0"/>
      <dgm:spPr/>
      <dgm:t>
        <a:bodyPr/>
        <a:lstStyle/>
        <a:p>
          <a:pPr rtl="0"/>
          <a:r>
            <a:rPr lang="en-US" b="0" dirty="0">
              <a:latin typeface="Amasis MT Pro Medium"/>
            </a:rPr>
            <a:t>First Layer checks if the product is defective and identifies only the region of defect</a:t>
          </a:r>
        </a:p>
      </dgm:t>
    </dgm:pt>
    <dgm:pt modelId="{68DB6283-1BDE-428E-B61D-8F55536FC22C}" type="parTrans" cxnId="{29400F6C-379D-4EC6-97A8-2AB32E6AFF20}">
      <dgm:prSet/>
      <dgm:spPr/>
    </dgm:pt>
    <dgm:pt modelId="{71A61511-0408-46F0-922E-0429AF1BC7E5}" type="sibTrans" cxnId="{29400F6C-379D-4EC6-97A8-2AB32E6AFF20}">
      <dgm:prSet/>
      <dgm:spPr/>
    </dgm:pt>
    <dgm:pt modelId="{9CE7AFB4-2729-4BEA-A4DA-1DE4AF8567E6}">
      <dgm:prSet phldr="0"/>
      <dgm:spPr/>
      <dgm:t>
        <a:bodyPr/>
        <a:lstStyle/>
        <a:p>
          <a:pPr rtl="0"/>
          <a:r>
            <a:rPr lang="en-US" b="0" dirty="0">
              <a:latin typeface="Amasis MT Pro Medium"/>
            </a:rPr>
            <a:t>Second Layer checks if the product is non-defective and highlights the entire product</a:t>
          </a:r>
        </a:p>
      </dgm:t>
    </dgm:pt>
    <dgm:pt modelId="{AB7B7B86-C89E-45B6-91AA-1F33802859D4}" type="parTrans" cxnId="{56372AD8-A925-472C-99CD-CE13B4DAD700}">
      <dgm:prSet/>
      <dgm:spPr/>
    </dgm:pt>
    <dgm:pt modelId="{756D7BFE-DD3C-49A2-899F-FDB3C1EC44D3}" type="sibTrans" cxnId="{56372AD8-A925-472C-99CD-CE13B4DAD700}">
      <dgm:prSet/>
      <dgm:spPr/>
    </dgm:pt>
    <dgm:pt modelId="{916E9BCA-1399-42CF-90BA-0D3B952EBA1C}" type="pres">
      <dgm:prSet presAssocID="{2CAA011D-74BF-47E6-823F-8F329197C389}" presName="linear" presStyleCnt="0">
        <dgm:presLayoutVars>
          <dgm:dir/>
          <dgm:animLvl val="lvl"/>
          <dgm:resizeHandles val="exact"/>
        </dgm:presLayoutVars>
      </dgm:prSet>
      <dgm:spPr/>
    </dgm:pt>
    <dgm:pt modelId="{13282C53-F85A-4DE2-8082-4A3DAEFE9050}" type="pres">
      <dgm:prSet presAssocID="{0BA69125-39B5-47B9-B125-E1CAB4DF4601}" presName="parentLin" presStyleCnt="0"/>
      <dgm:spPr/>
    </dgm:pt>
    <dgm:pt modelId="{2CC72CB4-3C8D-4ECC-B118-764B67EC590F}" type="pres">
      <dgm:prSet presAssocID="{0BA69125-39B5-47B9-B125-E1CAB4DF4601}" presName="parentLeftMargin" presStyleLbl="node1" presStyleIdx="0" presStyleCnt="2"/>
      <dgm:spPr/>
    </dgm:pt>
    <dgm:pt modelId="{144C817B-68DE-4A9E-9F7F-7E30316E708B}" type="pres">
      <dgm:prSet presAssocID="{0BA69125-39B5-47B9-B125-E1CAB4DF460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FA76D5-D7A3-430A-896B-E3C9EA1DBFD9}" type="pres">
      <dgm:prSet presAssocID="{0BA69125-39B5-47B9-B125-E1CAB4DF4601}" presName="negativeSpace" presStyleCnt="0"/>
      <dgm:spPr/>
    </dgm:pt>
    <dgm:pt modelId="{4C5A4295-9E1D-4F91-8958-81130FF449D0}" type="pres">
      <dgm:prSet presAssocID="{0BA69125-39B5-47B9-B125-E1CAB4DF4601}" presName="childText" presStyleLbl="conFgAcc1" presStyleIdx="0" presStyleCnt="2">
        <dgm:presLayoutVars>
          <dgm:bulletEnabled val="1"/>
        </dgm:presLayoutVars>
      </dgm:prSet>
      <dgm:spPr/>
    </dgm:pt>
    <dgm:pt modelId="{196AFB14-74FA-45DA-A21E-CD24A9B5892F}" type="pres">
      <dgm:prSet presAssocID="{B5691BA9-D222-4556-948D-C8D27E86CACD}" presName="spaceBetweenRectangles" presStyleCnt="0"/>
      <dgm:spPr/>
    </dgm:pt>
    <dgm:pt modelId="{E91CA5A2-FE25-4735-9E02-2E7D31437F8E}" type="pres">
      <dgm:prSet presAssocID="{0E4285BE-4292-4116-9900-F89F609A62AE}" presName="parentLin" presStyleCnt="0"/>
      <dgm:spPr/>
    </dgm:pt>
    <dgm:pt modelId="{345C7E78-6E9E-4EB1-B2C2-152F4828F06A}" type="pres">
      <dgm:prSet presAssocID="{0E4285BE-4292-4116-9900-F89F609A62AE}" presName="parentLeftMargin" presStyleLbl="node1" presStyleIdx="0" presStyleCnt="2"/>
      <dgm:spPr/>
    </dgm:pt>
    <dgm:pt modelId="{24C91910-FF4B-437F-9D17-C4ACA78EC12F}" type="pres">
      <dgm:prSet presAssocID="{0E4285BE-4292-4116-9900-F89F609A62A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D32F48B-6594-4574-844D-E5AE60AC47E2}" type="pres">
      <dgm:prSet presAssocID="{0E4285BE-4292-4116-9900-F89F609A62AE}" presName="negativeSpace" presStyleCnt="0"/>
      <dgm:spPr/>
    </dgm:pt>
    <dgm:pt modelId="{E862A419-37FC-467B-AB2B-653F8EEF431A}" type="pres">
      <dgm:prSet presAssocID="{0E4285BE-4292-4116-9900-F89F609A62A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1F0E01-7F04-4FFC-9792-885500C9EE61}" type="presOf" srcId="{05FB101B-B514-49A1-A882-DF7B89F23BA7}" destId="{4C5A4295-9E1D-4F91-8958-81130FF449D0}" srcOrd="0" destOrd="0" presId="urn:microsoft.com/office/officeart/2005/8/layout/list1"/>
    <dgm:cxn modelId="{FFB0E916-210C-4E7E-AA41-90139ED5646A}" type="presOf" srcId="{0E4285BE-4292-4116-9900-F89F609A62AE}" destId="{24C91910-FF4B-437F-9D17-C4ACA78EC12F}" srcOrd="1" destOrd="0" presId="urn:microsoft.com/office/officeart/2005/8/layout/list1"/>
    <dgm:cxn modelId="{EA0E7C1E-F468-4818-B936-2665B04BF334}" type="presOf" srcId="{5C63A7E8-9165-46CF-AF60-763ED1B85EF4}" destId="{E862A419-37FC-467B-AB2B-653F8EEF431A}" srcOrd="0" destOrd="1" presId="urn:microsoft.com/office/officeart/2005/8/layout/list1"/>
    <dgm:cxn modelId="{E272861E-F82B-4E10-8211-29D9E446F566}" srcId="{2CAA011D-74BF-47E6-823F-8F329197C389}" destId="{0E4285BE-4292-4116-9900-F89F609A62AE}" srcOrd="1" destOrd="0" parTransId="{94317A55-6402-4C77-83F9-6BC835449C9E}" sibTransId="{80A3D9DA-2E5D-46F2-A0E3-AF8F5D020845}"/>
    <dgm:cxn modelId="{BE02C823-501A-40EA-B93F-77C9BD21AF01}" type="presOf" srcId="{9CE7AFB4-2729-4BEA-A4DA-1DE4AF8567E6}" destId="{E862A419-37FC-467B-AB2B-653F8EEF431A}" srcOrd="0" destOrd="2" presId="urn:microsoft.com/office/officeart/2005/8/layout/list1"/>
    <dgm:cxn modelId="{56ACBC62-1777-430F-9C21-468EAAAFB047}" srcId="{2CAA011D-74BF-47E6-823F-8F329197C389}" destId="{0BA69125-39B5-47B9-B125-E1CAB4DF4601}" srcOrd="0" destOrd="0" parTransId="{4BCF9CB6-991F-4B61-A0F5-6FF05CB361B7}" sibTransId="{B5691BA9-D222-4556-948D-C8D27E86CACD}"/>
    <dgm:cxn modelId="{80A1D162-5A15-4E37-B94E-BCD1DAB2C830}" srcId="{0BA69125-39B5-47B9-B125-E1CAB4DF4601}" destId="{7B6EE60F-F7A4-426C-8367-10040E033937}" srcOrd="1" destOrd="0" parTransId="{FBD55F56-5FA4-4F5A-A905-39A60E30DBD6}" sibTransId="{D1B7924A-F64F-441A-9A93-F9BB3F727A0F}"/>
    <dgm:cxn modelId="{29400F6C-379D-4EC6-97A8-2AB32E6AFF20}" srcId="{0E4285BE-4292-4116-9900-F89F609A62AE}" destId="{5C63A7E8-9165-46CF-AF60-763ED1B85EF4}" srcOrd="1" destOrd="0" parTransId="{68DB6283-1BDE-428E-B61D-8F55536FC22C}" sibTransId="{71A61511-0408-46F0-922E-0429AF1BC7E5}"/>
    <dgm:cxn modelId="{F9D9BF57-55BD-49E3-BCF2-764F5703ABDE}" type="presOf" srcId="{0BA69125-39B5-47B9-B125-E1CAB4DF4601}" destId="{144C817B-68DE-4A9E-9F7F-7E30316E708B}" srcOrd="1" destOrd="0" presId="urn:microsoft.com/office/officeart/2005/8/layout/list1"/>
    <dgm:cxn modelId="{6027FB79-ECB8-41BB-B0EB-3487A258C86F}" type="presOf" srcId="{56F1226D-907C-4A76-89F2-30E771389533}" destId="{E862A419-37FC-467B-AB2B-653F8EEF431A}" srcOrd="0" destOrd="0" presId="urn:microsoft.com/office/officeart/2005/8/layout/list1"/>
    <dgm:cxn modelId="{77522A9C-2B6A-4EBD-A030-D16B5B4151EC}" type="presOf" srcId="{7B6EE60F-F7A4-426C-8367-10040E033937}" destId="{4C5A4295-9E1D-4F91-8958-81130FF449D0}" srcOrd="0" destOrd="1" presId="urn:microsoft.com/office/officeart/2005/8/layout/list1"/>
    <dgm:cxn modelId="{D2D2E3A0-35E1-49CE-8A71-F6737B319EDC}" type="presOf" srcId="{0E4285BE-4292-4116-9900-F89F609A62AE}" destId="{345C7E78-6E9E-4EB1-B2C2-152F4828F06A}" srcOrd="0" destOrd="0" presId="urn:microsoft.com/office/officeart/2005/8/layout/list1"/>
    <dgm:cxn modelId="{5B3A46B6-9F47-4303-B2B5-4D953BF47EF9}" type="presOf" srcId="{2CAA011D-74BF-47E6-823F-8F329197C389}" destId="{916E9BCA-1399-42CF-90BA-0D3B952EBA1C}" srcOrd="0" destOrd="0" presId="urn:microsoft.com/office/officeart/2005/8/layout/list1"/>
    <dgm:cxn modelId="{B49459CE-0222-4EB9-BFD0-1E89006D57D9}" srcId="{0BA69125-39B5-47B9-B125-E1CAB4DF4601}" destId="{05FB101B-B514-49A1-A882-DF7B89F23BA7}" srcOrd="0" destOrd="0" parTransId="{4672DBA5-240A-4EBB-AED7-B79B27060CEA}" sibTransId="{447C8F0E-ACA9-47F7-AD10-B47E3742627D}"/>
    <dgm:cxn modelId="{56372AD8-A925-472C-99CD-CE13B4DAD700}" srcId="{0E4285BE-4292-4116-9900-F89F609A62AE}" destId="{9CE7AFB4-2729-4BEA-A4DA-1DE4AF8567E6}" srcOrd="2" destOrd="0" parTransId="{AB7B7B86-C89E-45B6-91AA-1F33802859D4}" sibTransId="{756D7BFE-DD3C-49A2-899F-FDB3C1EC44D3}"/>
    <dgm:cxn modelId="{93D8FBDD-429F-468A-BF9E-1F8AE558A178}" type="presOf" srcId="{0BA69125-39B5-47B9-B125-E1CAB4DF4601}" destId="{2CC72CB4-3C8D-4ECC-B118-764B67EC590F}" srcOrd="0" destOrd="0" presId="urn:microsoft.com/office/officeart/2005/8/layout/list1"/>
    <dgm:cxn modelId="{7ACE14FD-08CB-41E2-99FF-FBD815CDB67F}" srcId="{0E4285BE-4292-4116-9900-F89F609A62AE}" destId="{56F1226D-907C-4A76-89F2-30E771389533}" srcOrd="0" destOrd="0" parTransId="{6CB8DD94-53A5-4A3B-B5CB-74575BC0234F}" sibTransId="{88AA2F1E-ECD0-41C2-86AA-6E9A57B54CD4}"/>
    <dgm:cxn modelId="{63B62202-6663-4254-82FF-D96818F3C840}" type="presParOf" srcId="{916E9BCA-1399-42CF-90BA-0D3B952EBA1C}" destId="{13282C53-F85A-4DE2-8082-4A3DAEFE9050}" srcOrd="0" destOrd="0" presId="urn:microsoft.com/office/officeart/2005/8/layout/list1"/>
    <dgm:cxn modelId="{F83107B3-8883-4CAB-87C6-45E50D8EA29A}" type="presParOf" srcId="{13282C53-F85A-4DE2-8082-4A3DAEFE9050}" destId="{2CC72CB4-3C8D-4ECC-B118-764B67EC590F}" srcOrd="0" destOrd="0" presId="urn:microsoft.com/office/officeart/2005/8/layout/list1"/>
    <dgm:cxn modelId="{77F77C78-F923-4D15-ADD7-0224DBBAD2DC}" type="presParOf" srcId="{13282C53-F85A-4DE2-8082-4A3DAEFE9050}" destId="{144C817B-68DE-4A9E-9F7F-7E30316E708B}" srcOrd="1" destOrd="0" presId="urn:microsoft.com/office/officeart/2005/8/layout/list1"/>
    <dgm:cxn modelId="{A792C5F6-1E24-4EAE-9B27-2FAD9226CEA1}" type="presParOf" srcId="{916E9BCA-1399-42CF-90BA-0D3B952EBA1C}" destId="{88FA76D5-D7A3-430A-896B-E3C9EA1DBFD9}" srcOrd="1" destOrd="0" presId="urn:microsoft.com/office/officeart/2005/8/layout/list1"/>
    <dgm:cxn modelId="{9D7E7EE6-40F2-4FA7-B204-1890FF1B1C9C}" type="presParOf" srcId="{916E9BCA-1399-42CF-90BA-0D3B952EBA1C}" destId="{4C5A4295-9E1D-4F91-8958-81130FF449D0}" srcOrd="2" destOrd="0" presId="urn:microsoft.com/office/officeart/2005/8/layout/list1"/>
    <dgm:cxn modelId="{F1B884FA-9216-40FC-B22E-922A7925A6F7}" type="presParOf" srcId="{916E9BCA-1399-42CF-90BA-0D3B952EBA1C}" destId="{196AFB14-74FA-45DA-A21E-CD24A9B5892F}" srcOrd="3" destOrd="0" presId="urn:microsoft.com/office/officeart/2005/8/layout/list1"/>
    <dgm:cxn modelId="{9FB7CFB0-8BFD-4852-AA52-E1F0C2126499}" type="presParOf" srcId="{916E9BCA-1399-42CF-90BA-0D3B952EBA1C}" destId="{E91CA5A2-FE25-4735-9E02-2E7D31437F8E}" srcOrd="4" destOrd="0" presId="urn:microsoft.com/office/officeart/2005/8/layout/list1"/>
    <dgm:cxn modelId="{856DC6FD-E9D9-41E3-97C9-F21F5AB1780C}" type="presParOf" srcId="{E91CA5A2-FE25-4735-9E02-2E7D31437F8E}" destId="{345C7E78-6E9E-4EB1-B2C2-152F4828F06A}" srcOrd="0" destOrd="0" presId="urn:microsoft.com/office/officeart/2005/8/layout/list1"/>
    <dgm:cxn modelId="{A7B84861-A829-4E56-8365-A133507D68C4}" type="presParOf" srcId="{E91CA5A2-FE25-4735-9E02-2E7D31437F8E}" destId="{24C91910-FF4B-437F-9D17-C4ACA78EC12F}" srcOrd="1" destOrd="0" presId="urn:microsoft.com/office/officeart/2005/8/layout/list1"/>
    <dgm:cxn modelId="{40144477-8046-4F37-AFB7-DC5B9EDA1974}" type="presParOf" srcId="{916E9BCA-1399-42CF-90BA-0D3B952EBA1C}" destId="{3D32F48B-6594-4574-844D-E5AE60AC47E2}" srcOrd="5" destOrd="0" presId="urn:microsoft.com/office/officeart/2005/8/layout/list1"/>
    <dgm:cxn modelId="{E23DEBDD-5E90-490F-8DB7-D52833364BB9}" type="presParOf" srcId="{916E9BCA-1399-42CF-90BA-0D3B952EBA1C}" destId="{E862A419-37FC-467B-AB2B-653F8EEF431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2420F6-8F7F-4DF3-A3B0-F0863A521E6D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773499B-402C-446F-8461-F98BF5A786FA}">
      <dgm:prSet/>
      <dgm:spPr/>
      <dgm:t>
        <a:bodyPr/>
        <a:lstStyle/>
        <a:p>
          <a:pPr rtl="0"/>
          <a:r>
            <a:rPr lang="en-GB" dirty="0">
              <a:latin typeface="Calibri"/>
              <a:cs typeface="Calibri"/>
            </a:rPr>
            <a:t>Bottles can come in various shapes, sizes, and colours. System must be adaptable for each design</a:t>
          </a:r>
          <a:endParaRPr lang="en-US" dirty="0">
            <a:latin typeface="Calibri"/>
            <a:cs typeface="Calibri"/>
          </a:endParaRPr>
        </a:p>
      </dgm:t>
    </dgm:pt>
    <dgm:pt modelId="{84F52AF4-CDD8-4628-8294-C140C658C679}" type="parTrans" cxnId="{090C7BEA-B371-43B8-AAEF-CB4DFB5100C0}">
      <dgm:prSet/>
      <dgm:spPr/>
      <dgm:t>
        <a:bodyPr/>
        <a:lstStyle/>
        <a:p>
          <a:endParaRPr lang="en-US"/>
        </a:p>
      </dgm:t>
    </dgm:pt>
    <dgm:pt modelId="{04C9F00A-D373-42E1-B6B6-E91CBD38F667}" type="sibTrans" cxnId="{090C7BEA-B371-43B8-AAEF-CB4DFB5100C0}">
      <dgm:prSet/>
      <dgm:spPr/>
      <dgm:t>
        <a:bodyPr/>
        <a:lstStyle/>
        <a:p>
          <a:endParaRPr lang="en-US"/>
        </a:p>
      </dgm:t>
    </dgm:pt>
    <dgm:pt modelId="{609F3C95-9201-4611-98E0-B0795880C8AC}">
      <dgm:prSet/>
      <dgm:spPr/>
      <dgm:t>
        <a:bodyPr/>
        <a:lstStyle/>
        <a:p>
          <a:pPr rtl="0"/>
          <a:r>
            <a:rPr lang="en-GB" dirty="0">
              <a:latin typeface="Calibri"/>
              <a:cs typeface="Calibri"/>
            </a:rPr>
            <a:t>Changes in lighting conditions, dust, and other environmental factors can affect the performance of the system</a:t>
          </a:r>
          <a:endParaRPr lang="en-US" dirty="0">
            <a:latin typeface="Calibri"/>
            <a:cs typeface="Calibri"/>
          </a:endParaRPr>
        </a:p>
      </dgm:t>
    </dgm:pt>
    <dgm:pt modelId="{6DA04E6A-9636-4F1D-8A8F-5CA722C41B1D}" type="parTrans" cxnId="{E8A47CD3-8AD5-44AD-AEC7-7F896C39F472}">
      <dgm:prSet/>
      <dgm:spPr/>
      <dgm:t>
        <a:bodyPr/>
        <a:lstStyle/>
        <a:p>
          <a:endParaRPr lang="en-US"/>
        </a:p>
      </dgm:t>
    </dgm:pt>
    <dgm:pt modelId="{B7DB49DA-4D64-49D9-9BC0-B1120BC7A0FD}" type="sibTrans" cxnId="{E8A47CD3-8AD5-44AD-AEC7-7F896C39F472}">
      <dgm:prSet/>
      <dgm:spPr/>
      <dgm:t>
        <a:bodyPr/>
        <a:lstStyle/>
        <a:p>
          <a:endParaRPr lang="en-US"/>
        </a:p>
      </dgm:t>
    </dgm:pt>
    <dgm:pt modelId="{DE2458DF-5181-49FD-8163-4AF0E28A2617}">
      <dgm:prSet/>
      <dgm:spPr/>
      <dgm:t>
        <a:bodyPr/>
        <a:lstStyle/>
        <a:p>
          <a:pPr rtl="0"/>
          <a:r>
            <a:rPr lang="en-GB" dirty="0">
              <a:latin typeface="Calibri"/>
              <a:cs typeface="Calibri"/>
            </a:rPr>
            <a:t>Integrating new vision systems with existing manufacturing and quality control processes can be complex</a:t>
          </a:r>
          <a:endParaRPr lang="en-US" dirty="0">
            <a:latin typeface="Calibri"/>
            <a:cs typeface="Calibri"/>
          </a:endParaRPr>
        </a:p>
      </dgm:t>
    </dgm:pt>
    <dgm:pt modelId="{DCD72BF6-534C-4784-981B-1F9A4FE2D027}" type="parTrans" cxnId="{EF1D343E-CD4B-4D16-807E-8ADC31674272}">
      <dgm:prSet/>
      <dgm:spPr/>
      <dgm:t>
        <a:bodyPr/>
        <a:lstStyle/>
        <a:p>
          <a:endParaRPr lang="en-US"/>
        </a:p>
      </dgm:t>
    </dgm:pt>
    <dgm:pt modelId="{01208206-D618-4A13-9047-4F0DFE436B0D}" type="sibTrans" cxnId="{EF1D343E-CD4B-4D16-807E-8ADC31674272}">
      <dgm:prSet/>
      <dgm:spPr/>
      <dgm:t>
        <a:bodyPr/>
        <a:lstStyle/>
        <a:p>
          <a:endParaRPr lang="en-US"/>
        </a:p>
      </dgm:t>
    </dgm:pt>
    <dgm:pt modelId="{81D2796B-6606-43AB-9E65-0B0306566F48}">
      <dgm:prSet/>
      <dgm:spPr/>
      <dgm:t>
        <a:bodyPr/>
        <a:lstStyle/>
        <a:p>
          <a:pPr rtl="0"/>
          <a:r>
            <a:rPr lang="en-GB" dirty="0">
              <a:latin typeface="Calibri"/>
              <a:cs typeface="Calibri"/>
            </a:rPr>
            <a:t> Speeds at which production lines operate require the system be capable of capturing and processing images quickly enough to keep up</a:t>
          </a:r>
          <a:endParaRPr lang="en-US" dirty="0">
            <a:latin typeface="Calibri"/>
            <a:cs typeface="Calibri"/>
          </a:endParaRPr>
        </a:p>
      </dgm:t>
    </dgm:pt>
    <dgm:pt modelId="{111B152E-508B-4885-BA4D-0A42ECA595E5}" type="parTrans" cxnId="{F9515A4F-2C0A-4107-AABD-9F784F7F950C}">
      <dgm:prSet/>
      <dgm:spPr/>
      <dgm:t>
        <a:bodyPr/>
        <a:lstStyle/>
        <a:p>
          <a:endParaRPr lang="en-US"/>
        </a:p>
      </dgm:t>
    </dgm:pt>
    <dgm:pt modelId="{4918151F-2A89-4F8B-983D-5937A0C34B74}" type="sibTrans" cxnId="{F9515A4F-2C0A-4107-AABD-9F784F7F950C}">
      <dgm:prSet/>
      <dgm:spPr/>
      <dgm:t>
        <a:bodyPr/>
        <a:lstStyle/>
        <a:p>
          <a:endParaRPr lang="en-US"/>
        </a:p>
      </dgm:t>
    </dgm:pt>
    <dgm:pt modelId="{66525199-2D32-4090-AC5F-20FBDE0EBEAB}" type="pres">
      <dgm:prSet presAssocID="{CF2420F6-8F7F-4DF3-A3B0-F0863A521E6D}" presName="diagram" presStyleCnt="0">
        <dgm:presLayoutVars>
          <dgm:dir/>
          <dgm:resizeHandles val="exact"/>
        </dgm:presLayoutVars>
      </dgm:prSet>
      <dgm:spPr/>
    </dgm:pt>
    <dgm:pt modelId="{E1552C22-B8D3-4E56-A5B4-19E9D223EA64}" type="pres">
      <dgm:prSet presAssocID="{2773499B-402C-446F-8461-F98BF5A786FA}" presName="node" presStyleLbl="node1" presStyleIdx="0" presStyleCnt="4">
        <dgm:presLayoutVars>
          <dgm:bulletEnabled val="1"/>
        </dgm:presLayoutVars>
      </dgm:prSet>
      <dgm:spPr/>
    </dgm:pt>
    <dgm:pt modelId="{C9FE7A69-E9E5-4922-9DBA-D74983E0964C}" type="pres">
      <dgm:prSet presAssocID="{04C9F00A-D373-42E1-B6B6-E91CBD38F667}" presName="sibTrans" presStyleCnt="0"/>
      <dgm:spPr/>
    </dgm:pt>
    <dgm:pt modelId="{C9DF751E-1066-45F5-B10A-E3EF27C9AC56}" type="pres">
      <dgm:prSet presAssocID="{609F3C95-9201-4611-98E0-B0795880C8AC}" presName="node" presStyleLbl="node1" presStyleIdx="1" presStyleCnt="4">
        <dgm:presLayoutVars>
          <dgm:bulletEnabled val="1"/>
        </dgm:presLayoutVars>
      </dgm:prSet>
      <dgm:spPr/>
    </dgm:pt>
    <dgm:pt modelId="{84806308-6195-4324-958A-C455F67A8C91}" type="pres">
      <dgm:prSet presAssocID="{B7DB49DA-4D64-49D9-9BC0-B1120BC7A0FD}" presName="sibTrans" presStyleCnt="0"/>
      <dgm:spPr/>
    </dgm:pt>
    <dgm:pt modelId="{84C0B695-9F7E-4864-9013-9E64C44D07D2}" type="pres">
      <dgm:prSet presAssocID="{DE2458DF-5181-49FD-8163-4AF0E28A2617}" presName="node" presStyleLbl="node1" presStyleIdx="2" presStyleCnt="4">
        <dgm:presLayoutVars>
          <dgm:bulletEnabled val="1"/>
        </dgm:presLayoutVars>
      </dgm:prSet>
      <dgm:spPr/>
    </dgm:pt>
    <dgm:pt modelId="{E8B74A5A-B7AC-4CBF-8C91-556A188D2F66}" type="pres">
      <dgm:prSet presAssocID="{01208206-D618-4A13-9047-4F0DFE436B0D}" presName="sibTrans" presStyleCnt="0"/>
      <dgm:spPr/>
    </dgm:pt>
    <dgm:pt modelId="{B384C84D-18D9-41B2-BDD5-D2A96A230554}" type="pres">
      <dgm:prSet presAssocID="{81D2796B-6606-43AB-9E65-0B0306566F48}" presName="node" presStyleLbl="node1" presStyleIdx="3" presStyleCnt="4">
        <dgm:presLayoutVars>
          <dgm:bulletEnabled val="1"/>
        </dgm:presLayoutVars>
      </dgm:prSet>
      <dgm:spPr/>
    </dgm:pt>
  </dgm:ptLst>
  <dgm:cxnLst>
    <dgm:cxn modelId="{EF1D343E-CD4B-4D16-807E-8ADC31674272}" srcId="{CF2420F6-8F7F-4DF3-A3B0-F0863A521E6D}" destId="{DE2458DF-5181-49FD-8163-4AF0E28A2617}" srcOrd="2" destOrd="0" parTransId="{DCD72BF6-534C-4784-981B-1F9A4FE2D027}" sibTransId="{01208206-D618-4A13-9047-4F0DFE436B0D}"/>
    <dgm:cxn modelId="{15CBE360-71A6-49F0-B0A5-FA498638948D}" type="presOf" srcId="{CF2420F6-8F7F-4DF3-A3B0-F0863A521E6D}" destId="{66525199-2D32-4090-AC5F-20FBDE0EBEAB}" srcOrd="0" destOrd="0" presId="urn:microsoft.com/office/officeart/2005/8/layout/default"/>
    <dgm:cxn modelId="{3C292E48-80DC-4C4A-AE79-085CC87FD2B9}" type="presOf" srcId="{609F3C95-9201-4611-98E0-B0795880C8AC}" destId="{C9DF751E-1066-45F5-B10A-E3EF27C9AC56}" srcOrd="0" destOrd="0" presId="urn:microsoft.com/office/officeart/2005/8/layout/default"/>
    <dgm:cxn modelId="{F9515A4F-2C0A-4107-AABD-9F784F7F950C}" srcId="{CF2420F6-8F7F-4DF3-A3B0-F0863A521E6D}" destId="{81D2796B-6606-43AB-9E65-0B0306566F48}" srcOrd="3" destOrd="0" parTransId="{111B152E-508B-4885-BA4D-0A42ECA595E5}" sibTransId="{4918151F-2A89-4F8B-983D-5937A0C34B74}"/>
    <dgm:cxn modelId="{0F221E82-5451-4423-9F80-6375F2B2F1F4}" type="presOf" srcId="{81D2796B-6606-43AB-9E65-0B0306566F48}" destId="{B384C84D-18D9-41B2-BDD5-D2A96A230554}" srcOrd="0" destOrd="0" presId="urn:microsoft.com/office/officeart/2005/8/layout/default"/>
    <dgm:cxn modelId="{EE0AC8AC-D547-47FF-9EA6-72BD9D27EDF5}" type="presOf" srcId="{DE2458DF-5181-49FD-8163-4AF0E28A2617}" destId="{84C0B695-9F7E-4864-9013-9E64C44D07D2}" srcOrd="0" destOrd="0" presId="urn:microsoft.com/office/officeart/2005/8/layout/default"/>
    <dgm:cxn modelId="{E8A47CD3-8AD5-44AD-AEC7-7F896C39F472}" srcId="{CF2420F6-8F7F-4DF3-A3B0-F0863A521E6D}" destId="{609F3C95-9201-4611-98E0-B0795880C8AC}" srcOrd="1" destOrd="0" parTransId="{6DA04E6A-9636-4F1D-8A8F-5CA722C41B1D}" sibTransId="{B7DB49DA-4D64-49D9-9BC0-B1120BC7A0FD}"/>
    <dgm:cxn modelId="{E3BEABDF-3D81-4F52-B481-DD801FD9E7B0}" type="presOf" srcId="{2773499B-402C-446F-8461-F98BF5A786FA}" destId="{E1552C22-B8D3-4E56-A5B4-19E9D223EA64}" srcOrd="0" destOrd="0" presId="urn:microsoft.com/office/officeart/2005/8/layout/default"/>
    <dgm:cxn modelId="{090C7BEA-B371-43B8-AAEF-CB4DFB5100C0}" srcId="{CF2420F6-8F7F-4DF3-A3B0-F0863A521E6D}" destId="{2773499B-402C-446F-8461-F98BF5A786FA}" srcOrd="0" destOrd="0" parTransId="{84F52AF4-CDD8-4628-8294-C140C658C679}" sibTransId="{04C9F00A-D373-42E1-B6B6-E91CBD38F667}"/>
    <dgm:cxn modelId="{F5713BBA-8D69-406F-ACA3-32FE29E4FD72}" type="presParOf" srcId="{66525199-2D32-4090-AC5F-20FBDE0EBEAB}" destId="{E1552C22-B8D3-4E56-A5B4-19E9D223EA64}" srcOrd="0" destOrd="0" presId="urn:microsoft.com/office/officeart/2005/8/layout/default"/>
    <dgm:cxn modelId="{5CD787C4-5A15-40D3-B518-4CCB290E2B33}" type="presParOf" srcId="{66525199-2D32-4090-AC5F-20FBDE0EBEAB}" destId="{C9FE7A69-E9E5-4922-9DBA-D74983E0964C}" srcOrd="1" destOrd="0" presId="urn:microsoft.com/office/officeart/2005/8/layout/default"/>
    <dgm:cxn modelId="{23DD99A7-367E-404D-943F-2875A0B1B174}" type="presParOf" srcId="{66525199-2D32-4090-AC5F-20FBDE0EBEAB}" destId="{C9DF751E-1066-45F5-B10A-E3EF27C9AC56}" srcOrd="2" destOrd="0" presId="urn:microsoft.com/office/officeart/2005/8/layout/default"/>
    <dgm:cxn modelId="{4DAFC3F5-609A-491B-8472-AF7176E86AA8}" type="presParOf" srcId="{66525199-2D32-4090-AC5F-20FBDE0EBEAB}" destId="{84806308-6195-4324-958A-C455F67A8C91}" srcOrd="3" destOrd="0" presId="urn:microsoft.com/office/officeart/2005/8/layout/default"/>
    <dgm:cxn modelId="{D20ABA13-3808-4970-9705-B7546CC88C89}" type="presParOf" srcId="{66525199-2D32-4090-AC5F-20FBDE0EBEAB}" destId="{84C0B695-9F7E-4864-9013-9E64C44D07D2}" srcOrd="4" destOrd="0" presId="urn:microsoft.com/office/officeart/2005/8/layout/default"/>
    <dgm:cxn modelId="{D6F9E9B7-AA86-4EB0-B160-B29768F040D4}" type="presParOf" srcId="{66525199-2D32-4090-AC5F-20FBDE0EBEAB}" destId="{E8B74A5A-B7AC-4CBF-8C91-556A188D2F66}" srcOrd="5" destOrd="0" presId="urn:microsoft.com/office/officeart/2005/8/layout/default"/>
    <dgm:cxn modelId="{FCBED5BA-857D-40B7-B355-8D2C8BE91F3F}" type="presParOf" srcId="{66525199-2D32-4090-AC5F-20FBDE0EBEAB}" destId="{B384C84D-18D9-41B2-BDD5-D2A96A23055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CEAE7F-1583-43E7-9E44-7DDF2E1AECDF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47D80C-F338-4B19-8ECA-A8B21C4E20E9}">
      <dgm:prSet/>
      <dgm:spPr/>
      <dgm:t>
        <a:bodyPr/>
        <a:lstStyle/>
        <a:p>
          <a:pPr rtl="0"/>
          <a:r>
            <a:rPr lang="en-GB">
              <a:latin typeface="Amasis MT Pro Medium"/>
            </a:rPr>
            <a:t> Leverage deep</a:t>
          </a:r>
          <a:r>
            <a:rPr lang="en-GB"/>
            <a:t> </a:t>
          </a:r>
          <a:r>
            <a:rPr lang="en-GB">
              <a:latin typeface="Amasis MT Pro Medium"/>
            </a:rPr>
            <a:t>learning </a:t>
          </a:r>
          <a:r>
            <a:rPr lang="en-GB"/>
            <a:t>models</a:t>
          </a:r>
          <a:r>
            <a:rPr lang="en-GB">
              <a:latin typeface="Amasis MT Pro Medium"/>
            </a:rPr>
            <a:t> to improve</a:t>
          </a:r>
          <a:r>
            <a:rPr lang="en-GB"/>
            <a:t> the accuracy and versatility of </a:t>
          </a:r>
          <a:r>
            <a:rPr lang="en-GB">
              <a:latin typeface="Amasis MT Pro Medium"/>
            </a:rPr>
            <a:t>the system</a:t>
          </a:r>
          <a:r>
            <a:rPr lang="en-GB"/>
            <a:t> by enabling them to learn from a broader set and adapt to new bottle designs.</a:t>
          </a:r>
          <a:endParaRPr lang="en-US"/>
        </a:p>
      </dgm:t>
    </dgm:pt>
    <dgm:pt modelId="{E2967D35-B7EB-4280-ABE3-91879B465679}" type="parTrans" cxnId="{4CE26632-9AFE-418F-8EAD-E8866D8B3DE5}">
      <dgm:prSet/>
      <dgm:spPr/>
      <dgm:t>
        <a:bodyPr/>
        <a:lstStyle/>
        <a:p>
          <a:endParaRPr lang="en-US"/>
        </a:p>
      </dgm:t>
    </dgm:pt>
    <dgm:pt modelId="{D3622BC3-71AC-4E98-9534-89B098A45E5F}" type="sibTrans" cxnId="{4CE26632-9AFE-418F-8EAD-E8866D8B3DE5}">
      <dgm:prSet/>
      <dgm:spPr/>
      <dgm:t>
        <a:bodyPr/>
        <a:lstStyle/>
        <a:p>
          <a:endParaRPr lang="en-US"/>
        </a:p>
      </dgm:t>
    </dgm:pt>
    <dgm:pt modelId="{6B7E09F6-6CA1-42D1-8FEE-995B8371234D}">
      <dgm:prSet/>
      <dgm:spPr/>
      <dgm:t>
        <a:bodyPr/>
        <a:lstStyle/>
        <a:p>
          <a:pPr rtl="0"/>
          <a:r>
            <a:rPr lang="en-GB">
              <a:latin typeface="Amasis MT Pro Medium"/>
            </a:rPr>
            <a:t> Incorporate 3D</a:t>
          </a:r>
          <a:r>
            <a:rPr lang="en-GB"/>
            <a:t> imaging techniques </a:t>
          </a:r>
          <a:r>
            <a:rPr lang="en-GB">
              <a:latin typeface="Amasis MT Pro Medium"/>
            </a:rPr>
            <a:t>to detect </a:t>
          </a:r>
          <a:r>
            <a:rPr lang="en-GB"/>
            <a:t>volumetric defects and the overall geometrical assessment , which are difficult to gauge using only 2D images.</a:t>
          </a:r>
          <a:endParaRPr lang="en-US"/>
        </a:p>
      </dgm:t>
    </dgm:pt>
    <dgm:pt modelId="{11A1395D-DE96-4134-A80D-8B980A43A0C6}" type="parTrans" cxnId="{50357475-9416-4142-AEF3-E9E6EF211CB4}">
      <dgm:prSet/>
      <dgm:spPr/>
      <dgm:t>
        <a:bodyPr/>
        <a:lstStyle/>
        <a:p>
          <a:endParaRPr lang="en-US"/>
        </a:p>
      </dgm:t>
    </dgm:pt>
    <dgm:pt modelId="{59BA42BF-5C67-4262-9489-79D4D01932D9}" type="sibTrans" cxnId="{50357475-9416-4142-AEF3-E9E6EF211CB4}">
      <dgm:prSet/>
      <dgm:spPr/>
      <dgm:t>
        <a:bodyPr/>
        <a:lstStyle/>
        <a:p>
          <a:endParaRPr lang="en-US"/>
        </a:p>
      </dgm:t>
    </dgm:pt>
    <dgm:pt modelId="{A910E572-516B-4FD3-AF32-A7E2ADEDB384}">
      <dgm:prSet/>
      <dgm:spPr/>
      <dgm:t>
        <a:bodyPr/>
        <a:lstStyle/>
        <a:p>
          <a:pPr rtl="0"/>
          <a:r>
            <a:rPr lang="en-GB">
              <a:latin typeface="Amasis MT Pro Medium"/>
            </a:rPr>
            <a:t> </a:t>
          </a:r>
          <a:r>
            <a:rPr lang="en-GB"/>
            <a:t>IoT devices could be used to collect additional data from the manufacturing environment, such as temperature and humidity,</a:t>
          </a:r>
          <a:r>
            <a:rPr lang="en-GB">
              <a:latin typeface="Amasis MT Pro Medium"/>
            </a:rPr>
            <a:t>  </a:t>
          </a:r>
          <a:r>
            <a:rPr lang="en-GB"/>
            <a:t>to adjust the </a:t>
          </a:r>
          <a:r>
            <a:rPr lang="en-GB">
              <a:latin typeface="Amasis MT Pro Medium"/>
            </a:rPr>
            <a:t>algorithms in</a:t>
          </a:r>
          <a:r>
            <a:rPr lang="en-GB"/>
            <a:t> real time</a:t>
          </a:r>
          <a:r>
            <a:rPr lang="en-GB">
              <a:latin typeface="Amasis MT Pro Medium"/>
            </a:rPr>
            <a:t>.</a:t>
          </a:r>
          <a:endParaRPr lang="en-GB"/>
        </a:p>
      </dgm:t>
    </dgm:pt>
    <dgm:pt modelId="{F53174C6-8042-456B-8440-1760351340C4}" type="parTrans" cxnId="{3386723E-FDB3-4533-9BB5-FC8EF89E8BA6}">
      <dgm:prSet/>
      <dgm:spPr/>
      <dgm:t>
        <a:bodyPr/>
        <a:lstStyle/>
        <a:p>
          <a:endParaRPr lang="en-US"/>
        </a:p>
      </dgm:t>
    </dgm:pt>
    <dgm:pt modelId="{D3013651-C143-4C81-B979-F449CF51B57C}" type="sibTrans" cxnId="{3386723E-FDB3-4533-9BB5-FC8EF89E8BA6}">
      <dgm:prSet/>
      <dgm:spPr/>
      <dgm:t>
        <a:bodyPr/>
        <a:lstStyle/>
        <a:p>
          <a:endParaRPr lang="en-US"/>
        </a:p>
      </dgm:t>
    </dgm:pt>
    <dgm:pt modelId="{CE1C773F-9EC8-4A97-B182-DE15CAC456A8}" type="pres">
      <dgm:prSet presAssocID="{FCCEAE7F-1583-43E7-9E44-7DDF2E1AECDF}" presName="outerComposite" presStyleCnt="0">
        <dgm:presLayoutVars>
          <dgm:chMax val="5"/>
          <dgm:dir/>
          <dgm:resizeHandles val="exact"/>
        </dgm:presLayoutVars>
      </dgm:prSet>
      <dgm:spPr/>
    </dgm:pt>
    <dgm:pt modelId="{37866BC8-D939-41E0-A395-0A31903C9BAF}" type="pres">
      <dgm:prSet presAssocID="{FCCEAE7F-1583-43E7-9E44-7DDF2E1AECDF}" presName="dummyMaxCanvas" presStyleCnt="0">
        <dgm:presLayoutVars/>
      </dgm:prSet>
      <dgm:spPr/>
    </dgm:pt>
    <dgm:pt modelId="{8198046D-B82A-4997-B62F-C55710FEC424}" type="pres">
      <dgm:prSet presAssocID="{FCCEAE7F-1583-43E7-9E44-7DDF2E1AECDF}" presName="ThreeNodes_1" presStyleLbl="node1" presStyleIdx="0" presStyleCnt="3">
        <dgm:presLayoutVars>
          <dgm:bulletEnabled val="1"/>
        </dgm:presLayoutVars>
      </dgm:prSet>
      <dgm:spPr/>
    </dgm:pt>
    <dgm:pt modelId="{52293B80-36E4-4D8E-B008-F0379906D083}" type="pres">
      <dgm:prSet presAssocID="{FCCEAE7F-1583-43E7-9E44-7DDF2E1AECDF}" presName="ThreeNodes_2" presStyleLbl="node1" presStyleIdx="1" presStyleCnt="3">
        <dgm:presLayoutVars>
          <dgm:bulletEnabled val="1"/>
        </dgm:presLayoutVars>
      </dgm:prSet>
      <dgm:spPr/>
    </dgm:pt>
    <dgm:pt modelId="{26FE55A4-B6A6-4088-B06B-60F0D6D3D18F}" type="pres">
      <dgm:prSet presAssocID="{FCCEAE7F-1583-43E7-9E44-7DDF2E1AECDF}" presName="ThreeNodes_3" presStyleLbl="node1" presStyleIdx="2" presStyleCnt="3">
        <dgm:presLayoutVars>
          <dgm:bulletEnabled val="1"/>
        </dgm:presLayoutVars>
      </dgm:prSet>
      <dgm:spPr/>
    </dgm:pt>
    <dgm:pt modelId="{08D036D0-FF9D-4DEA-BE18-059CD393988B}" type="pres">
      <dgm:prSet presAssocID="{FCCEAE7F-1583-43E7-9E44-7DDF2E1AECDF}" presName="ThreeConn_1-2" presStyleLbl="fgAccFollowNode1" presStyleIdx="0" presStyleCnt="2">
        <dgm:presLayoutVars>
          <dgm:bulletEnabled val="1"/>
        </dgm:presLayoutVars>
      </dgm:prSet>
      <dgm:spPr/>
    </dgm:pt>
    <dgm:pt modelId="{ADE1A771-2087-45EC-A39D-DAE30F7E815D}" type="pres">
      <dgm:prSet presAssocID="{FCCEAE7F-1583-43E7-9E44-7DDF2E1AECDF}" presName="ThreeConn_2-3" presStyleLbl="fgAccFollowNode1" presStyleIdx="1" presStyleCnt="2">
        <dgm:presLayoutVars>
          <dgm:bulletEnabled val="1"/>
        </dgm:presLayoutVars>
      </dgm:prSet>
      <dgm:spPr/>
    </dgm:pt>
    <dgm:pt modelId="{4D0E3A64-9434-4FA6-B505-D8E1D9EB9364}" type="pres">
      <dgm:prSet presAssocID="{FCCEAE7F-1583-43E7-9E44-7DDF2E1AECDF}" presName="ThreeNodes_1_text" presStyleLbl="node1" presStyleIdx="2" presStyleCnt="3">
        <dgm:presLayoutVars>
          <dgm:bulletEnabled val="1"/>
        </dgm:presLayoutVars>
      </dgm:prSet>
      <dgm:spPr/>
    </dgm:pt>
    <dgm:pt modelId="{148D0F73-B8DE-4653-BB42-D78444546DD8}" type="pres">
      <dgm:prSet presAssocID="{FCCEAE7F-1583-43E7-9E44-7DDF2E1AECDF}" presName="ThreeNodes_2_text" presStyleLbl="node1" presStyleIdx="2" presStyleCnt="3">
        <dgm:presLayoutVars>
          <dgm:bulletEnabled val="1"/>
        </dgm:presLayoutVars>
      </dgm:prSet>
      <dgm:spPr/>
    </dgm:pt>
    <dgm:pt modelId="{8D92F294-7929-459F-BF02-962220A2E080}" type="pres">
      <dgm:prSet presAssocID="{FCCEAE7F-1583-43E7-9E44-7DDF2E1AECD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D6290B-2021-4E61-9171-AD9A9389E077}" type="presOf" srcId="{A910E572-516B-4FD3-AF32-A7E2ADEDB384}" destId="{8D92F294-7929-459F-BF02-962220A2E080}" srcOrd="1" destOrd="0" presId="urn:microsoft.com/office/officeart/2005/8/layout/vProcess5"/>
    <dgm:cxn modelId="{4CE26632-9AFE-418F-8EAD-E8866D8B3DE5}" srcId="{FCCEAE7F-1583-43E7-9E44-7DDF2E1AECDF}" destId="{1047D80C-F338-4B19-8ECA-A8B21C4E20E9}" srcOrd="0" destOrd="0" parTransId="{E2967D35-B7EB-4280-ABE3-91879B465679}" sibTransId="{D3622BC3-71AC-4E98-9534-89B098A45E5F}"/>
    <dgm:cxn modelId="{3386723E-FDB3-4533-9BB5-FC8EF89E8BA6}" srcId="{FCCEAE7F-1583-43E7-9E44-7DDF2E1AECDF}" destId="{A910E572-516B-4FD3-AF32-A7E2ADEDB384}" srcOrd="2" destOrd="0" parTransId="{F53174C6-8042-456B-8440-1760351340C4}" sibTransId="{D3013651-C143-4C81-B979-F449CF51B57C}"/>
    <dgm:cxn modelId="{50D49A5E-D9BE-424C-B583-D64D179778A8}" type="presOf" srcId="{FCCEAE7F-1583-43E7-9E44-7DDF2E1AECDF}" destId="{CE1C773F-9EC8-4A97-B182-DE15CAC456A8}" srcOrd="0" destOrd="0" presId="urn:microsoft.com/office/officeart/2005/8/layout/vProcess5"/>
    <dgm:cxn modelId="{051F2349-D7CE-422E-85AB-31FC1D32CDC2}" type="presOf" srcId="{6B7E09F6-6CA1-42D1-8FEE-995B8371234D}" destId="{148D0F73-B8DE-4653-BB42-D78444546DD8}" srcOrd="1" destOrd="0" presId="urn:microsoft.com/office/officeart/2005/8/layout/vProcess5"/>
    <dgm:cxn modelId="{B8F0C853-2FC0-4BD5-8B08-406C10C6E201}" type="presOf" srcId="{D3622BC3-71AC-4E98-9534-89B098A45E5F}" destId="{08D036D0-FF9D-4DEA-BE18-059CD393988B}" srcOrd="0" destOrd="0" presId="urn:microsoft.com/office/officeart/2005/8/layout/vProcess5"/>
    <dgm:cxn modelId="{50357475-9416-4142-AEF3-E9E6EF211CB4}" srcId="{FCCEAE7F-1583-43E7-9E44-7DDF2E1AECDF}" destId="{6B7E09F6-6CA1-42D1-8FEE-995B8371234D}" srcOrd="1" destOrd="0" parTransId="{11A1395D-DE96-4134-A80D-8B980A43A0C6}" sibTransId="{59BA42BF-5C67-4262-9489-79D4D01932D9}"/>
    <dgm:cxn modelId="{C5EE0679-DA3D-4185-A1E7-7A9A3C858E9C}" type="presOf" srcId="{1047D80C-F338-4B19-8ECA-A8B21C4E20E9}" destId="{8198046D-B82A-4997-B62F-C55710FEC424}" srcOrd="0" destOrd="0" presId="urn:microsoft.com/office/officeart/2005/8/layout/vProcess5"/>
    <dgm:cxn modelId="{10B42C8F-C80C-4EE3-B531-91517D98A90F}" type="presOf" srcId="{1047D80C-F338-4B19-8ECA-A8B21C4E20E9}" destId="{4D0E3A64-9434-4FA6-B505-D8E1D9EB9364}" srcOrd="1" destOrd="0" presId="urn:microsoft.com/office/officeart/2005/8/layout/vProcess5"/>
    <dgm:cxn modelId="{41578EC1-2FF6-4107-AE15-63310BA3E5FE}" type="presOf" srcId="{A910E572-516B-4FD3-AF32-A7E2ADEDB384}" destId="{26FE55A4-B6A6-4088-B06B-60F0D6D3D18F}" srcOrd="0" destOrd="0" presId="urn:microsoft.com/office/officeart/2005/8/layout/vProcess5"/>
    <dgm:cxn modelId="{33DB3CD7-8418-4E41-99BC-8613AFF5962D}" type="presOf" srcId="{59BA42BF-5C67-4262-9489-79D4D01932D9}" destId="{ADE1A771-2087-45EC-A39D-DAE30F7E815D}" srcOrd="0" destOrd="0" presId="urn:microsoft.com/office/officeart/2005/8/layout/vProcess5"/>
    <dgm:cxn modelId="{9A413FD9-45D3-463D-856D-AB0D6BE1AC8D}" type="presOf" srcId="{6B7E09F6-6CA1-42D1-8FEE-995B8371234D}" destId="{52293B80-36E4-4D8E-B008-F0379906D083}" srcOrd="0" destOrd="0" presId="urn:microsoft.com/office/officeart/2005/8/layout/vProcess5"/>
    <dgm:cxn modelId="{15A89F31-B617-4AF2-8C86-5142D41B894B}" type="presParOf" srcId="{CE1C773F-9EC8-4A97-B182-DE15CAC456A8}" destId="{37866BC8-D939-41E0-A395-0A31903C9BAF}" srcOrd="0" destOrd="0" presId="urn:microsoft.com/office/officeart/2005/8/layout/vProcess5"/>
    <dgm:cxn modelId="{B8122E11-9921-44D5-9799-F3C4A08B8813}" type="presParOf" srcId="{CE1C773F-9EC8-4A97-B182-DE15CAC456A8}" destId="{8198046D-B82A-4997-B62F-C55710FEC424}" srcOrd="1" destOrd="0" presId="urn:microsoft.com/office/officeart/2005/8/layout/vProcess5"/>
    <dgm:cxn modelId="{FB7DEFB3-F9F0-48B5-867C-2CC36D10851C}" type="presParOf" srcId="{CE1C773F-9EC8-4A97-B182-DE15CAC456A8}" destId="{52293B80-36E4-4D8E-B008-F0379906D083}" srcOrd="2" destOrd="0" presId="urn:microsoft.com/office/officeart/2005/8/layout/vProcess5"/>
    <dgm:cxn modelId="{B030E983-6CAB-4698-9144-66B8D1A28C78}" type="presParOf" srcId="{CE1C773F-9EC8-4A97-B182-DE15CAC456A8}" destId="{26FE55A4-B6A6-4088-B06B-60F0D6D3D18F}" srcOrd="3" destOrd="0" presId="urn:microsoft.com/office/officeart/2005/8/layout/vProcess5"/>
    <dgm:cxn modelId="{6B828930-06C2-4006-8612-75467E88D726}" type="presParOf" srcId="{CE1C773F-9EC8-4A97-B182-DE15CAC456A8}" destId="{08D036D0-FF9D-4DEA-BE18-059CD393988B}" srcOrd="4" destOrd="0" presId="urn:microsoft.com/office/officeart/2005/8/layout/vProcess5"/>
    <dgm:cxn modelId="{11ACB9B6-08A6-4393-B0DA-6D4DA546CF0B}" type="presParOf" srcId="{CE1C773F-9EC8-4A97-B182-DE15CAC456A8}" destId="{ADE1A771-2087-45EC-A39D-DAE30F7E815D}" srcOrd="5" destOrd="0" presId="urn:microsoft.com/office/officeart/2005/8/layout/vProcess5"/>
    <dgm:cxn modelId="{F18C0F09-046A-43CE-917F-F032BEB1874C}" type="presParOf" srcId="{CE1C773F-9EC8-4A97-B182-DE15CAC456A8}" destId="{4D0E3A64-9434-4FA6-B505-D8E1D9EB9364}" srcOrd="6" destOrd="0" presId="urn:microsoft.com/office/officeart/2005/8/layout/vProcess5"/>
    <dgm:cxn modelId="{8F468FAC-7141-4742-9E54-30DEF76114E0}" type="presParOf" srcId="{CE1C773F-9EC8-4A97-B182-DE15CAC456A8}" destId="{148D0F73-B8DE-4653-BB42-D78444546DD8}" srcOrd="7" destOrd="0" presId="urn:microsoft.com/office/officeart/2005/8/layout/vProcess5"/>
    <dgm:cxn modelId="{39223D88-E471-44CE-810B-AAA7CACD16DC}" type="presParOf" srcId="{CE1C773F-9EC8-4A97-B182-DE15CAC456A8}" destId="{8D92F294-7929-459F-BF02-962220A2E0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A4295-9E1D-4F91-8958-81130FF449D0}">
      <dsp:nvSpPr>
        <dsp:cNvPr id="0" name=""/>
        <dsp:cNvSpPr/>
      </dsp:nvSpPr>
      <dsp:spPr>
        <a:xfrm>
          <a:off x="0" y="297999"/>
          <a:ext cx="5548490" cy="8505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624" tIns="312420" rIns="430624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Amasis MT Pro Medium"/>
            </a:rPr>
            <a:t>Identify deformities in the product using object</a:t>
          </a:r>
          <a:r>
            <a:rPr lang="en-US" sz="1500" b="1" kern="1200" dirty="0"/>
            <a:t> boundaries for verifying part dimensions and shapes.</a:t>
          </a:r>
        </a:p>
      </dsp:txBody>
      <dsp:txXfrm>
        <a:off x="0" y="297999"/>
        <a:ext cx="5548490" cy="850500"/>
      </dsp:txXfrm>
    </dsp:sp>
    <dsp:sp modelId="{144C817B-68DE-4A9E-9F7F-7E30316E708B}">
      <dsp:nvSpPr>
        <dsp:cNvPr id="0" name=""/>
        <dsp:cNvSpPr/>
      </dsp:nvSpPr>
      <dsp:spPr>
        <a:xfrm>
          <a:off x="277424" y="76599"/>
          <a:ext cx="3883943" cy="442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04" tIns="0" rIns="14680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Purpose:</a:t>
          </a:r>
        </a:p>
      </dsp:txBody>
      <dsp:txXfrm>
        <a:off x="299040" y="98215"/>
        <a:ext cx="3840711" cy="399568"/>
      </dsp:txXfrm>
    </dsp:sp>
    <dsp:sp modelId="{0AF66950-5EB7-45F8-8E88-0648C009A3C6}">
      <dsp:nvSpPr>
        <dsp:cNvPr id="0" name=""/>
        <dsp:cNvSpPr/>
      </dsp:nvSpPr>
      <dsp:spPr>
        <a:xfrm>
          <a:off x="0" y="1450899"/>
          <a:ext cx="5548490" cy="1842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624" tIns="312420" rIns="430624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Amasis MT Pro Medium"/>
            </a:rPr>
            <a:t>Extracted focus area from the video</a:t>
          </a:r>
          <a:endParaRPr lang="en-US" sz="1500" b="1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>
              <a:latin typeface="Amasis MT Pro Medium"/>
            </a:rPr>
            <a:t>Utilized</a:t>
          </a:r>
          <a:r>
            <a:rPr lang="en-US" sz="1500" b="1" kern="1200" dirty="0"/>
            <a:t> </a:t>
          </a:r>
          <a:r>
            <a:rPr lang="en-US" sz="1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masis MT Pro Medium"/>
              <a:ea typeface="+mn-ea"/>
              <a:cs typeface="+mn-cs"/>
            </a:rPr>
            <a:t>Thresholding and </a:t>
          </a:r>
          <a:r>
            <a:rPr lang="en-US" sz="1500" b="1" kern="1200" dirty="0">
              <a:latin typeface="Amasis MT Pro Medium"/>
            </a:rPr>
            <a:t>Edge detector to</a:t>
          </a:r>
          <a:r>
            <a:rPr lang="en-US" sz="1500" b="1" kern="1200" dirty="0"/>
            <a:t> highlight areas with significant changes in image intensity.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Denoised the bottle frame (erode and dilate)</a:t>
          </a: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Non-focus Area could be blurred or left as it is for performance improvements</a:t>
          </a:r>
        </a:p>
      </dsp:txBody>
      <dsp:txXfrm>
        <a:off x="0" y="1450899"/>
        <a:ext cx="5548490" cy="1842750"/>
      </dsp:txXfrm>
    </dsp:sp>
    <dsp:sp modelId="{B9B1D174-DF60-4145-8E95-3AE61DC68DD8}">
      <dsp:nvSpPr>
        <dsp:cNvPr id="0" name=""/>
        <dsp:cNvSpPr/>
      </dsp:nvSpPr>
      <dsp:spPr>
        <a:xfrm>
          <a:off x="277424" y="1229499"/>
          <a:ext cx="3883943" cy="442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804" tIns="0" rIns="146804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Technique</a:t>
          </a:r>
          <a:r>
            <a:rPr lang="en-US" sz="1500" b="1" kern="1200" dirty="0">
              <a:latin typeface="Amasis MT Pro Medium"/>
            </a:rPr>
            <a:t> Used</a:t>
          </a:r>
          <a:r>
            <a:rPr lang="en-US" sz="1500" b="1" kern="1200" dirty="0"/>
            <a:t>:</a:t>
          </a:r>
        </a:p>
      </dsp:txBody>
      <dsp:txXfrm>
        <a:off x="299040" y="1251115"/>
        <a:ext cx="3840711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A4295-9E1D-4F91-8958-81130FF449D0}">
      <dsp:nvSpPr>
        <dsp:cNvPr id="0" name=""/>
        <dsp:cNvSpPr/>
      </dsp:nvSpPr>
      <dsp:spPr>
        <a:xfrm>
          <a:off x="0" y="259481"/>
          <a:ext cx="5547360" cy="12993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537" tIns="312420" rIns="430537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solidFill>
                <a:srgbClr val="000000"/>
              </a:solidFill>
              <a:latin typeface="Amasis MT Pro Medium"/>
            </a:rPr>
            <a:t>This checks if the right number of products are being filled and packaged in the carton boxes</a:t>
          </a:r>
          <a:endParaRPr lang="en-US" sz="1500" kern="1200" dirty="0">
            <a:solidFill>
              <a:srgbClr val="000000"/>
            </a:solidFill>
            <a:latin typeface="Amasis MT Pro Medium"/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>
              <a:latin typeface="Amasis MT Pro Medium"/>
            </a:rPr>
            <a:t>Helps avoid void packaging, a common problem where empty/no product is packaged</a:t>
          </a:r>
        </a:p>
      </dsp:txBody>
      <dsp:txXfrm>
        <a:off x="0" y="259481"/>
        <a:ext cx="5547360" cy="1299375"/>
      </dsp:txXfrm>
    </dsp:sp>
    <dsp:sp modelId="{144C817B-68DE-4A9E-9F7F-7E30316E708B}">
      <dsp:nvSpPr>
        <dsp:cNvPr id="0" name=""/>
        <dsp:cNvSpPr/>
      </dsp:nvSpPr>
      <dsp:spPr>
        <a:xfrm>
          <a:off x="277368" y="38081"/>
          <a:ext cx="3883152" cy="442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774" tIns="0" rIns="14677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Purpose:</a:t>
          </a:r>
        </a:p>
      </dsp:txBody>
      <dsp:txXfrm>
        <a:off x="298984" y="59697"/>
        <a:ext cx="3839920" cy="399568"/>
      </dsp:txXfrm>
    </dsp:sp>
    <dsp:sp modelId="{0AF66950-5EB7-45F8-8E88-0648C009A3C6}">
      <dsp:nvSpPr>
        <dsp:cNvPr id="0" name=""/>
        <dsp:cNvSpPr/>
      </dsp:nvSpPr>
      <dsp:spPr>
        <a:xfrm>
          <a:off x="0" y="1861256"/>
          <a:ext cx="5547360" cy="1275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537" tIns="312420" rIns="430537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masis MT Pro Medium"/>
            </a:rPr>
            <a:t>Utilized</a:t>
          </a:r>
          <a:r>
            <a:rPr lang="en-US" sz="1500" kern="1200" dirty="0"/>
            <a:t> </a:t>
          </a:r>
          <a:r>
            <a:rPr lang="en-US" sz="1500" kern="1200" dirty="0">
              <a:latin typeface="Amasis MT Pro Medium"/>
            </a:rPr>
            <a:t>an ensemble of image segment extractor, template matching and match redundancy remover to</a:t>
          </a:r>
          <a:r>
            <a:rPr lang="en-US" sz="1500" kern="1200" dirty="0"/>
            <a:t> </a:t>
          </a:r>
          <a:r>
            <a:rPr lang="en-US" sz="1500" kern="1200" dirty="0">
              <a:latin typeface="Amasis MT Pro Medium"/>
            </a:rPr>
            <a:t>identify, trace and count the products on a specific region of the conveyor belt</a:t>
          </a:r>
          <a:endParaRPr lang="en-US" sz="1500" kern="1200" dirty="0"/>
        </a:p>
      </dsp:txBody>
      <dsp:txXfrm>
        <a:off x="0" y="1861256"/>
        <a:ext cx="5547360" cy="1275750"/>
      </dsp:txXfrm>
    </dsp:sp>
    <dsp:sp modelId="{B9B1D174-DF60-4145-8E95-3AE61DC68DD8}">
      <dsp:nvSpPr>
        <dsp:cNvPr id="0" name=""/>
        <dsp:cNvSpPr/>
      </dsp:nvSpPr>
      <dsp:spPr>
        <a:xfrm>
          <a:off x="277368" y="1639856"/>
          <a:ext cx="3883152" cy="4428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774" tIns="0" rIns="146774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Technique</a:t>
          </a:r>
          <a:r>
            <a:rPr lang="en-US" sz="1500" kern="1200" dirty="0">
              <a:latin typeface="Amasis MT Pro Medium"/>
            </a:rPr>
            <a:t> Used</a:t>
          </a:r>
          <a:r>
            <a:rPr lang="en-US" sz="1500" kern="1200" dirty="0"/>
            <a:t>:</a:t>
          </a:r>
        </a:p>
      </dsp:txBody>
      <dsp:txXfrm>
        <a:off x="298984" y="1661472"/>
        <a:ext cx="3839920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5A4295-9E1D-4F91-8958-81130FF449D0}">
      <dsp:nvSpPr>
        <dsp:cNvPr id="0" name=""/>
        <dsp:cNvSpPr/>
      </dsp:nvSpPr>
      <dsp:spPr>
        <a:xfrm>
          <a:off x="0" y="331935"/>
          <a:ext cx="5461095" cy="1587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3842" tIns="333248" rIns="42384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>
              <a:solidFill>
                <a:srgbClr val="000000"/>
              </a:solidFill>
              <a:latin typeface="Amasis MT Pro Medium"/>
            </a:rPr>
            <a:t>This scans all the images captured for a particular batch and classifies whether the product is defective or not</a:t>
          </a:r>
          <a:endParaRPr lang="en-US" sz="1600" b="0" kern="1200" dirty="0">
            <a:solidFill>
              <a:srgbClr val="000000"/>
            </a:solidFill>
            <a:latin typeface="Amasis MT Pro Medium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b="0" kern="1200" dirty="0">
              <a:latin typeface="Amasis MT Pro Medium"/>
            </a:rPr>
            <a:t>Batch processes any folder that is given as an input</a:t>
          </a:r>
        </a:p>
      </dsp:txBody>
      <dsp:txXfrm>
        <a:off x="0" y="331935"/>
        <a:ext cx="5461095" cy="1587600"/>
      </dsp:txXfrm>
    </dsp:sp>
    <dsp:sp modelId="{144C817B-68DE-4A9E-9F7F-7E30316E708B}">
      <dsp:nvSpPr>
        <dsp:cNvPr id="0" name=""/>
        <dsp:cNvSpPr/>
      </dsp:nvSpPr>
      <dsp:spPr>
        <a:xfrm>
          <a:off x="273054" y="95775"/>
          <a:ext cx="3822767" cy="4723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491" tIns="0" rIns="1444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Purpose:</a:t>
          </a:r>
        </a:p>
      </dsp:txBody>
      <dsp:txXfrm>
        <a:off x="296111" y="118832"/>
        <a:ext cx="3776653" cy="426206"/>
      </dsp:txXfrm>
    </dsp:sp>
    <dsp:sp modelId="{E862A419-37FC-467B-AB2B-653F8EEF431A}">
      <dsp:nvSpPr>
        <dsp:cNvPr id="0" name=""/>
        <dsp:cNvSpPr/>
      </dsp:nvSpPr>
      <dsp:spPr>
        <a:xfrm>
          <a:off x="0" y="2242096"/>
          <a:ext cx="5461095" cy="2116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3842" tIns="333248" rIns="42384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Amasis MT Pro Medium"/>
            </a:rPr>
            <a:t>Utilized</a:t>
          </a:r>
          <a:r>
            <a:rPr lang="en-US" sz="1600" b="0" kern="1200" dirty="0"/>
            <a:t> </a:t>
          </a:r>
          <a:r>
            <a:rPr lang="en-US" sz="1600" b="0" kern="1200" dirty="0">
              <a:latin typeface="Amasis MT Pro Medium"/>
            </a:rPr>
            <a:t>a multi-layer template matching </a:t>
          </a:r>
          <a:r>
            <a:rPr lang="en-US" sz="1600" b="0" kern="1200" dirty="0">
              <a:solidFill>
                <a:srgbClr val="000000"/>
              </a:solidFill>
              <a:latin typeface="Amasis MT Pro Medium"/>
            </a:rPr>
            <a:t>architecture along with </a:t>
          </a:r>
          <a:r>
            <a:rPr lang="en-US" sz="1600" b="0" kern="1200" dirty="0">
              <a:solidFill>
                <a:srgbClr val="000000"/>
              </a:solidFill>
            </a:rPr>
            <a:t>feature-based matching to compare parts against standard templates</a:t>
          </a:r>
          <a:endParaRPr lang="en-US" sz="1600" b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Amasis MT Pro Medium"/>
            </a:rPr>
            <a:t>First Layer checks if the product is defective and identifies only the region of defect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Amasis MT Pro Medium"/>
            </a:rPr>
            <a:t>Second Layer checks if the product is non-defective and highlights the entire product</a:t>
          </a:r>
        </a:p>
      </dsp:txBody>
      <dsp:txXfrm>
        <a:off x="0" y="2242096"/>
        <a:ext cx="5461095" cy="2116800"/>
      </dsp:txXfrm>
    </dsp:sp>
    <dsp:sp modelId="{24C91910-FF4B-437F-9D17-C4ACA78EC12F}">
      <dsp:nvSpPr>
        <dsp:cNvPr id="0" name=""/>
        <dsp:cNvSpPr/>
      </dsp:nvSpPr>
      <dsp:spPr>
        <a:xfrm>
          <a:off x="273054" y="2005935"/>
          <a:ext cx="3822767" cy="4723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4491" tIns="0" rIns="1444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Technique</a:t>
          </a:r>
          <a:r>
            <a:rPr lang="en-US" sz="1600" b="0" kern="1200" dirty="0">
              <a:latin typeface="Amasis MT Pro Medium"/>
            </a:rPr>
            <a:t> Used</a:t>
          </a:r>
          <a:r>
            <a:rPr lang="en-US" sz="1600" b="0" kern="1200" dirty="0"/>
            <a:t>:</a:t>
          </a:r>
          <a:endParaRPr lang="en-GB" sz="1600" b="0" kern="1200" dirty="0"/>
        </a:p>
      </dsp:txBody>
      <dsp:txXfrm>
        <a:off x="296111" y="2028992"/>
        <a:ext cx="3776653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52C22-B8D3-4E56-A5B4-19E9D223EA64}">
      <dsp:nvSpPr>
        <dsp:cNvPr id="0" name=""/>
        <dsp:cNvSpPr/>
      </dsp:nvSpPr>
      <dsp:spPr>
        <a:xfrm>
          <a:off x="785" y="349775"/>
          <a:ext cx="3064025" cy="18384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/>
              <a:cs typeface="Calibri"/>
            </a:rPr>
            <a:t>Bottles can come in various shapes, sizes, and colours. System must be adaptable for each design</a:t>
          </a:r>
          <a:endParaRPr lang="en-US" sz="2000" kern="1200" dirty="0">
            <a:latin typeface="Calibri"/>
            <a:cs typeface="Calibri"/>
          </a:endParaRPr>
        </a:p>
      </dsp:txBody>
      <dsp:txXfrm>
        <a:off x="785" y="349775"/>
        <a:ext cx="3064025" cy="1838415"/>
      </dsp:txXfrm>
    </dsp:sp>
    <dsp:sp modelId="{C9DF751E-1066-45F5-B10A-E3EF27C9AC56}">
      <dsp:nvSpPr>
        <dsp:cNvPr id="0" name=""/>
        <dsp:cNvSpPr/>
      </dsp:nvSpPr>
      <dsp:spPr>
        <a:xfrm>
          <a:off x="3371213" y="349775"/>
          <a:ext cx="3064025" cy="18384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/>
              <a:cs typeface="Calibri"/>
            </a:rPr>
            <a:t>Changes in lighting conditions, dust, and other environmental factors can affect the performance of the system</a:t>
          </a:r>
          <a:endParaRPr lang="en-US" sz="2000" kern="1200" dirty="0">
            <a:latin typeface="Calibri"/>
            <a:cs typeface="Calibri"/>
          </a:endParaRPr>
        </a:p>
      </dsp:txBody>
      <dsp:txXfrm>
        <a:off x="3371213" y="349775"/>
        <a:ext cx="3064025" cy="1838415"/>
      </dsp:txXfrm>
    </dsp:sp>
    <dsp:sp modelId="{84C0B695-9F7E-4864-9013-9E64C44D07D2}">
      <dsp:nvSpPr>
        <dsp:cNvPr id="0" name=""/>
        <dsp:cNvSpPr/>
      </dsp:nvSpPr>
      <dsp:spPr>
        <a:xfrm>
          <a:off x="785" y="2494593"/>
          <a:ext cx="3064025" cy="18384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/>
              <a:cs typeface="Calibri"/>
            </a:rPr>
            <a:t>Integrating new vision systems with existing manufacturing and quality control processes can be complex</a:t>
          </a:r>
          <a:endParaRPr lang="en-US" sz="2000" kern="1200" dirty="0">
            <a:latin typeface="Calibri"/>
            <a:cs typeface="Calibri"/>
          </a:endParaRPr>
        </a:p>
      </dsp:txBody>
      <dsp:txXfrm>
        <a:off x="785" y="2494593"/>
        <a:ext cx="3064025" cy="1838415"/>
      </dsp:txXfrm>
    </dsp:sp>
    <dsp:sp modelId="{B384C84D-18D9-41B2-BDD5-D2A96A230554}">
      <dsp:nvSpPr>
        <dsp:cNvPr id="0" name=""/>
        <dsp:cNvSpPr/>
      </dsp:nvSpPr>
      <dsp:spPr>
        <a:xfrm>
          <a:off x="3371213" y="2494593"/>
          <a:ext cx="3064025" cy="18384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Calibri"/>
              <a:cs typeface="Calibri"/>
            </a:rPr>
            <a:t> Speeds at which production lines operate require the system be capable of capturing and processing images quickly enough to keep up</a:t>
          </a:r>
          <a:endParaRPr lang="en-US" sz="2000" kern="1200" dirty="0">
            <a:latin typeface="Calibri"/>
            <a:cs typeface="Calibri"/>
          </a:endParaRPr>
        </a:p>
      </dsp:txBody>
      <dsp:txXfrm>
        <a:off x="3371213" y="2494593"/>
        <a:ext cx="3064025" cy="18384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8046D-B82A-4997-B62F-C55710FEC424}">
      <dsp:nvSpPr>
        <dsp:cNvPr id="0" name=""/>
        <dsp:cNvSpPr/>
      </dsp:nvSpPr>
      <dsp:spPr>
        <a:xfrm>
          <a:off x="0" y="0"/>
          <a:ext cx="9262110" cy="1095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masis MT Pro Medium"/>
            </a:rPr>
            <a:t> Leverage deep</a:t>
          </a:r>
          <a:r>
            <a:rPr lang="en-GB" sz="2000" kern="1200"/>
            <a:t> </a:t>
          </a:r>
          <a:r>
            <a:rPr lang="en-GB" sz="2000" kern="1200">
              <a:latin typeface="Amasis MT Pro Medium"/>
            </a:rPr>
            <a:t>learning </a:t>
          </a:r>
          <a:r>
            <a:rPr lang="en-GB" sz="2000" kern="1200"/>
            <a:t>models</a:t>
          </a:r>
          <a:r>
            <a:rPr lang="en-GB" sz="2000" kern="1200">
              <a:latin typeface="Amasis MT Pro Medium"/>
            </a:rPr>
            <a:t> to improve</a:t>
          </a:r>
          <a:r>
            <a:rPr lang="en-GB" sz="2000" kern="1200"/>
            <a:t> the accuracy and versatility of </a:t>
          </a:r>
          <a:r>
            <a:rPr lang="en-GB" sz="2000" kern="1200">
              <a:latin typeface="Amasis MT Pro Medium"/>
            </a:rPr>
            <a:t>the system</a:t>
          </a:r>
          <a:r>
            <a:rPr lang="en-GB" sz="2000" kern="1200"/>
            <a:t> by enabling them to learn from a broader set and adapt to new bottle designs.</a:t>
          </a:r>
          <a:endParaRPr lang="en-US" sz="2000" kern="1200"/>
        </a:p>
      </dsp:txBody>
      <dsp:txXfrm>
        <a:off x="32074" y="32074"/>
        <a:ext cx="8080409" cy="1030954"/>
      </dsp:txXfrm>
    </dsp:sp>
    <dsp:sp modelId="{52293B80-36E4-4D8E-B008-F0379906D083}">
      <dsp:nvSpPr>
        <dsp:cNvPr id="0" name=""/>
        <dsp:cNvSpPr/>
      </dsp:nvSpPr>
      <dsp:spPr>
        <a:xfrm>
          <a:off x="817244" y="1277619"/>
          <a:ext cx="9262110" cy="1095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masis MT Pro Medium"/>
            </a:rPr>
            <a:t> Incorporate 3D</a:t>
          </a:r>
          <a:r>
            <a:rPr lang="en-GB" sz="2000" kern="1200"/>
            <a:t> imaging techniques </a:t>
          </a:r>
          <a:r>
            <a:rPr lang="en-GB" sz="2000" kern="1200">
              <a:latin typeface="Amasis MT Pro Medium"/>
            </a:rPr>
            <a:t>to detect </a:t>
          </a:r>
          <a:r>
            <a:rPr lang="en-GB" sz="2000" kern="1200"/>
            <a:t>volumetric defects and the overall geometrical assessment , which are difficult to gauge using only 2D images.</a:t>
          </a:r>
          <a:endParaRPr lang="en-US" sz="2000" kern="1200"/>
        </a:p>
      </dsp:txBody>
      <dsp:txXfrm>
        <a:off x="849318" y="1309693"/>
        <a:ext cx="7668900" cy="1030954"/>
      </dsp:txXfrm>
    </dsp:sp>
    <dsp:sp modelId="{26FE55A4-B6A6-4088-B06B-60F0D6D3D18F}">
      <dsp:nvSpPr>
        <dsp:cNvPr id="0" name=""/>
        <dsp:cNvSpPr/>
      </dsp:nvSpPr>
      <dsp:spPr>
        <a:xfrm>
          <a:off x="1634489" y="2555239"/>
          <a:ext cx="9262110" cy="10951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masis MT Pro Medium"/>
            </a:rPr>
            <a:t> </a:t>
          </a:r>
          <a:r>
            <a:rPr lang="en-GB" sz="2000" kern="1200"/>
            <a:t>IoT devices could be used to collect additional data from the manufacturing environment, such as temperature and humidity,</a:t>
          </a:r>
          <a:r>
            <a:rPr lang="en-GB" sz="2000" kern="1200">
              <a:latin typeface="Amasis MT Pro Medium"/>
            </a:rPr>
            <a:t>  </a:t>
          </a:r>
          <a:r>
            <a:rPr lang="en-GB" sz="2000" kern="1200"/>
            <a:t>to adjust the </a:t>
          </a:r>
          <a:r>
            <a:rPr lang="en-GB" sz="2000" kern="1200">
              <a:latin typeface="Amasis MT Pro Medium"/>
            </a:rPr>
            <a:t>algorithms in</a:t>
          </a:r>
          <a:r>
            <a:rPr lang="en-GB" sz="2000" kern="1200"/>
            <a:t> real time</a:t>
          </a:r>
          <a:r>
            <a:rPr lang="en-GB" sz="2000" kern="1200">
              <a:latin typeface="Amasis MT Pro Medium"/>
            </a:rPr>
            <a:t>.</a:t>
          </a:r>
          <a:endParaRPr lang="en-GB" sz="2000" kern="1200"/>
        </a:p>
      </dsp:txBody>
      <dsp:txXfrm>
        <a:off x="1666563" y="2587313"/>
        <a:ext cx="7668900" cy="1030954"/>
      </dsp:txXfrm>
    </dsp:sp>
    <dsp:sp modelId="{08D036D0-FF9D-4DEA-BE18-059CD393988B}">
      <dsp:nvSpPr>
        <dsp:cNvPr id="0" name=""/>
        <dsp:cNvSpPr/>
      </dsp:nvSpPr>
      <dsp:spPr>
        <a:xfrm>
          <a:off x="8550293" y="830452"/>
          <a:ext cx="711816" cy="71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710452" y="830452"/>
        <a:ext cx="391498" cy="535642"/>
      </dsp:txXfrm>
    </dsp:sp>
    <dsp:sp modelId="{ADE1A771-2087-45EC-A39D-DAE30F7E815D}">
      <dsp:nvSpPr>
        <dsp:cNvPr id="0" name=""/>
        <dsp:cNvSpPr/>
      </dsp:nvSpPr>
      <dsp:spPr>
        <a:xfrm>
          <a:off x="9367538" y="2100771"/>
          <a:ext cx="711816" cy="71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527697" y="2100771"/>
        <a:ext cx="391498" cy="535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7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26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8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9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0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7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3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6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eivax/89393264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5/how-conveyor-systems-have-changed-the-functioning-of-our-factorie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18051F-0BA4-4C80-832C-1845011B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ox Packages">
            <a:extLst>
              <a:ext uri="{FF2B5EF4-FFF2-40B4-BE49-F238E27FC236}">
                <a16:creationId xmlns:a16="http://schemas.microsoft.com/office/drawing/2014/main" id="{CB841A47-140E-3C91-3339-68CCBEEF1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961205" y="-372795"/>
            <a:ext cx="6857999" cy="7603591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131" y="1250376"/>
            <a:ext cx="6673640" cy="1285520"/>
          </a:xfrm>
          <a:solidFill>
            <a:srgbClr val="171717">
              <a:alpha val="75000"/>
            </a:srgbClr>
          </a:solidFill>
        </p:spPr>
        <p:txBody>
          <a:bodyPr anchor="b">
            <a:normAutofit fontScale="90000"/>
          </a:bodyPr>
          <a:lstStyle/>
          <a:p>
            <a:r>
              <a:rPr lang="en-GB">
                <a:solidFill>
                  <a:srgbClr val="FFFFFF"/>
                </a:solidFill>
                <a:latin typeface="Arial"/>
                <a:cs typeface="Arial"/>
              </a:rPr>
              <a:t>Automated Industrial Inspection System Outline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E5C380A-7C2F-9CA1-BC62-228A9361C322}"/>
              </a:ext>
            </a:extLst>
          </p:cNvPr>
          <p:cNvSpPr txBox="1"/>
          <p:nvPr/>
        </p:nvSpPr>
        <p:spPr>
          <a:xfrm>
            <a:off x="644400" y="4826400"/>
            <a:ext cx="10915200" cy="1438995"/>
          </a:xfrm>
          <a:prstGeom prst="rect">
            <a:avLst/>
          </a:prstGeom>
          <a:solidFill>
            <a:srgbClr val="2E2D2D">
              <a:alpha val="72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FFFFFF"/>
                </a:solidFill>
              </a:rPr>
              <a:t>Team Members:</a:t>
            </a:r>
          </a:p>
          <a:p>
            <a:endParaRPr lang="en-GB" sz="1400" b="1">
              <a:solidFill>
                <a:srgbClr val="FFFFFF"/>
              </a:solidFill>
            </a:endParaRPr>
          </a:p>
          <a:p>
            <a:endParaRPr lang="en-GB" sz="1400" b="1">
              <a:solidFill>
                <a:srgbClr val="FFFFFF"/>
              </a:solidFill>
            </a:endParaRPr>
          </a:p>
          <a:p>
            <a:endParaRPr lang="en-GB" sz="1400" b="1">
              <a:solidFill>
                <a:srgbClr val="FFFFFF"/>
              </a:solidFill>
            </a:endParaRPr>
          </a:p>
          <a:p>
            <a:endParaRPr lang="en-GB" sz="1400" b="1">
              <a:solidFill>
                <a:srgbClr val="FFFFFF"/>
              </a:solidFill>
            </a:endParaRPr>
          </a:p>
          <a:p>
            <a:endParaRPr lang="en-GB" sz="1400" b="1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2F8C3-19B9-5A22-6D8B-CFE2E4DA88F4}"/>
              </a:ext>
            </a:extLst>
          </p:cNvPr>
          <p:cNvSpPr txBox="1"/>
          <p:nvPr/>
        </p:nvSpPr>
        <p:spPr>
          <a:xfrm>
            <a:off x="1772400" y="5204400"/>
            <a:ext cx="4219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cs typeface="Segoe UI"/>
              </a:rPr>
              <a:t>Anthony Nikhil Reddy Lingala</a:t>
            </a:r>
            <a:endParaRPr lang="en-US" sz="1600">
              <a:solidFill>
                <a:srgbClr val="000000"/>
              </a:solidFill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D76DC-A38A-305B-881D-51024E0B5FE5}"/>
              </a:ext>
            </a:extLst>
          </p:cNvPr>
          <p:cNvSpPr txBox="1"/>
          <p:nvPr/>
        </p:nvSpPr>
        <p:spPr>
          <a:xfrm>
            <a:off x="7544400" y="52044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FFFFFF"/>
                </a:solidFill>
              </a:rPr>
              <a:t>2.    Arsalan Anwar</a:t>
            </a:r>
            <a:endParaRPr lang="en-GB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F341C-C885-67B3-23DE-4590FE3F9AB2}"/>
              </a:ext>
            </a:extLst>
          </p:cNvPr>
          <p:cNvSpPr txBox="1"/>
          <p:nvPr/>
        </p:nvSpPr>
        <p:spPr>
          <a:xfrm>
            <a:off x="1772400" y="57564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FFFFFF"/>
                </a:solidFill>
              </a:rPr>
              <a:t>3.    Shaktidhar </a:t>
            </a:r>
            <a:r>
              <a:rPr lang="en-GB" sz="1600" err="1">
                <a:solidFill>
                  <a:srgbClr val="FFFFFF"/>
                </a:solidFill>
              </a:rPr>
              <a:t>Kanamarla</a:t>
            </a:r>
            <a:endParaRPr lang="en-GB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04F67-6E6A-5935-7C77-379E9318CA3C}"/>
              </a:ext>
            </a:extLst>
          </p:cNvPr>
          <p:cNvSpPr txBox="1"/>
          <p:nvPr/>
        </p:nvSpPr>
        <p:spPr>
          <a:xfrm>
            <a:off x="7544400" y="57564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FFFFFF"/>
                </a:solidFill>
              </a:rPr>
              <a:t>4.    Kurapati Aravind</a:t>
            </a:r>
            <a:r>
              <a:rPr lang="en-GB" sz="160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B957CFC-E9B2-4BC8-BD75-9F3B5E33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8DD1B-9000-85F4-FFED-8371EDB7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3796836" cy="2476501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Challenges &amp; Limitations</a:t>
            </a:r>
            <a:endParaRPr lang="en-US">
              <a:ea typeface="+mj-lt"/>
              <a:cs typeface="+mj-lt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784426-8AB9-43C9-8340-281290602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96E92E-4D99-41CA-848E-4028B6DA2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32E6A445-3776-0E9D-A191-DBA16F0F4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7569156"/>
              </p:ext>
            </p:extLst>
          </p:nvPr>
        </p:nvGraphicFramePr>
        <p:xfrm>
          <a:off x="4648200" y="1108953"/>
          <a:ext cx="6436024" cy="4682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527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B957CFC-E9B2-4BC8-BD75-9F3B5E33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402B1-57B6-E6AE-D036-89A4E879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499"/>
            <a:ext cx="7566660" cy="912587"/>
          </a:xfrm>
        </p:spPr>
        <p:txBody>
          <a:bodyPr>
            <a:normAutofit/>
          </a:bodyPr>
          <a:lstStyle/>
          <a:p>
            <a:r>
              <a:rPr lang="en-GB" sz="3200"/>
              <a:t>Future Steps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784426-8AB9-43C9-8340-281290602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6E92E-4D99-41CA-848E-4028B6DA2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58397A-505D-47BC-BB8A-5C7F09BB7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631459"/>
              </p:ext>
            </p:extLst>
          </p:nvPr>
        </p:nvGraphicFramePr>
        <p:xfrm>
          <a:off x="647700" y="2191657"/>
          <a:ext cx="10896600" cy="3650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081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ardboard boxes on conveyor belt">
            <a:extLst>
              <a:ext uri="{FF2B5EF4-FFF2-40B4-BE49-F238E27FC236}">
                <a16:creationId xmlns:a16="http://schemas.microsoft.com/office/drawing/2014/main" id="{DA41EBB2-B57F-BDF8-BB4C-B30F97EE6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D3BF07-E813-F68F-E299-7F0BD26143E3}"/>
              </a:ext>
            </a:extLst>
          </p:cNvPr>
          <p:cNvSpPr txBox="1"/>
          <p:nvPr/>
        </p:nvSpPr>
        <p:spPr>
          <a:xfrm>
            <a:off x="3836831" y="3015803"/>
            <a:ext cx="4514045" cy="830997"/>
          </a:xfrm>
          <a:prstGeom prst="rect">
            <a:avLst/>
          </a:prstGeom>
          <a:solidFill>
            <a:srgbClr val="000000">
              <a:alpha val="78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>
                <a:solidFill>
                  <a:schemeClr val="bg1">
                    <a:lumMod val="95000"/>
                  </a:schemeClr>
                </a:solidFill>
                <a:latin typeface="Amasis MT Pro Medium"/>
              </a:rPr>
              <a:t>Questions?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2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68559-C3C4-8B19-D13F-972E750D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Agenda</a:t>
            </a:r>
            <a:endParaRPr lang="en-US">
              <a:ea typeface="+mj-ea"/>
              <a:cs typeface="+mj-cs"/>
            </a:endParaRPr>
          </a:p>
          <a:p>
            <a:pPr marL="342900" indent="-342900"/>
            <a:br>
              <a:rPr lang="en-US" sz="900" kern="1200"/>
            </a:br>
            <a:endParaRPr lang="en-US" sz="9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/>
            <a:endParaRPr lang="en-US" sz="9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342900" indent="-342900"/>
            <a:br>
              <a:rPr lang="en-US" sz="900" kern="1200"/>
            </a:br>
            <a:br>
              <a:rPr lang="en-US" sz="900" kern="1200"/>
            </a:br>
            <a:br>
              <a:rPr lang="en-US" sz="900" kern="1200"/>
            </a:br>
            <a:br>
              <a:rPr lang="en-US" sz="900" kern="1200"/>
            </a:br>
            <a:br>
              <a:rPr lang="en-US" sz="900" kern="1200"/>
            </a:br>
            <a:br>
              <a:rPr lang="en-US" sz="900" kern="1200"/>
            </a:br>
            <a:endParaRPr lang="en-US" sz="9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EE5A12-B7C3-2503-C881-57AE74672ADE}"/>
              </a:ext>
            </a:extLst>
          </p:cNvPr>
          <p:cNvSpPr txBox="1"/>
          <p:nvPr/>
        </p:nvSpPr>
        <p:spPr>
          <a:xfrm>
            <a:off x="555136" y="1713600"/>
            <a:ext cx="5547360" cy="31750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Overview</a:t>
            </a:r>
          </a:p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Features and Techniques</a:t>
            </a:r>
          </a:p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Demo</a:t>
            </a:r>
          </a:p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Results</a:t>
            </a:r>
          </a:p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Challenges and Limitations</a:t>
            </a:r>
          </a:p>
          <a:p>
            <a:pPr marL="285750" indent="-2286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Future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3499A2-CDA0-F955-5F2A-AFBAC413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801" r="14801"/>
          <a:stretch/>
        </p:blipFill>
        <p:spPr>
          <a:xfrm>
            <a:off x="6747404" y="952500"/>
            <a:ext cx="4804105" cy="5118188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3722E5B-5AF0-7820-C1BD-D77DA1EEF824}"/>
              </a:ext>
            </a:extLst>
          </p:cNvPr>
          <p:cNvSpPr txBox="1"/>
          <p:nvPr/>
        </p:nvSpPr>
        <p:spPr>
          <a:xfrm>
            <a:off x="6746875" y="6070600"/>
            <a:ext cx="4805363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86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2A27C-ABF6-6A43-1F52-4AF7A932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GB"/>
              <a:t>Overview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A2D8-8226-5BAA-263A-32E854FA2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70" y="1918952"/>
            <a:ext cx="5547360" cy="31750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In today's manufacturing environment, maintaining high product quality is crucial. Manual </a:t>
            </a:r>
            <a:r>
              <a:rPr lang="en-GB">
                <a:latin typeface="Univers"/>
                <a:ea typeface="+mn-lt"/>
                <a:cs typeface="+mn-lt"/>
              </a:rPr>
              <a:t>defect detection is </a:t>
            </a:r>
            <a:r>
              <a:rPr lang="en-GB" b="1">
                <a:solidFill>
                  <a:srgbClr val="C00000"/>
                </a:solidFill>
                <a:latin typeface="Univers"/>
                <a:ea typeface="+mn-lt"/>
                <a:cs typeface="+mn-lt"/>
              </a:rPr>
              <a:t>time-consuming</a:t>
            </a:r>
            <a:r>
              <a:rPr lang="en-GB">
                <a:latin typeface="Univers"/>
                <a:ea typeface="+mn-lt"/>
                <a:cs typeface="+mn-lt"/>
              </a:rPr>
              <a:t>, </a:t>
            </a:r>
            <a:r>
              <a:rPr lang="en-GB" b="1">
                <a:solidFill>
                  <a:srgbClr val="C00000"/>
                </a:solidFill>
                <a:latin typeface="Univers"/>
                <a:ea typeface="+mn-lt"/>
                <a:cs typeface="+mn-lt"/>
              </a:rPr>
              <a:t>prone to errors</a:t>
            </a:r>
            <a:r>
              <a:rPr lang="en-GB">
                <a:latin typeface="Univers"/>
                <a:ea typeface="+mn-lt"/>
                <a:cs typeface="+mn-lt"/>
              </a:rPr>
              <a:t>, and </a:t>
            </a:r>
            <a:r>
              <a:rPr lang="en-GB" b="1">
                <a:solidFill>
                  <a:srgbClr val="C00000"/>
                </a:solidFill>
                <a:latin typeface="Univers"/>
                <a:ea typeface="+mn-lt"/>
                <a:cs typeface="+mn-lt"/>
              </a:rPr>
              <a:t>inconsistent</a:t>
            </a:r>
            <a:r>
              <a:rPr lang="en-GB">
                <a:latin typeface="Univers"/>
                <a:ea typeface="+mn-lt"/>
                <a:cs typeface="+mn-lt"/>
              </a:rPr>
              <a:t>. </a:t>
            </a:r>
            <a:endParaRPr lang="en-US">
              <a:latin typeface="Univer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latin typeface="Univers"/>
                <a:ea typeface="+mn-lt"/>
                <a:cs typeface="+mn-lt"/>
              </a:rPr>
              <a:t>Automated defect detection systems leverage computer vision techniques to check if the </a:t>
            </a:r>
            <a:r>
              <a:rPr lang="en-GB" b="1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product flow</a:t>
            </a:r>
            <a:r>
              <a:rPr lang="en-GB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 </a:t>
            </a:r>
            <a:r>
              <a:rPr lang="en-GB">
                <a:latin typeface="Univers"/>
                <a:ea typeface="+mn-lt"/>
                <a:cs typeface="+mn-lt"/>
              </a:rPr>
              <a:t>is </a:t>
            </a:r>
            <a:r>
              <a:rPr lang="en-GB" b="1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right</a:t>
            </a:r>
            <a:r>
              <a:rPr lang="en-GB">
                <a:latin typeface="Univers"/>
                <a:ea typeface="+mn-lt"/>
                <a:cs typeface="+mn-lt"/>
              </a:rPr>
              <a:t>, </a:t>
            </a:r>
            <a:r>
              <a:rPr lang="en-GB" b="1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identify defects</a:t>
            </a:r>
            <a:r>
              <a:rPr lang="en-GB">
                <a:latin typeface="Univers"/>
                <a:ea typeface="+mn-lt"/>
                <a:cs typeface="+mn-lt"/>
              </a:rPr>
              <a:t> and </a:t>
            </a:r>
            <a:r>
              <a:rPr lang="en-GB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deformities </a:t>
            </a:r>
            <a:r>
              <a:rPr lang="en-GB">
                <a:latin typeface="Univers"/>
                <a:ea typeface="+mn-lt"/>
                <a:cs typeface="+mn-lt"/>
              </a:rPr>
              <a:t>in products, significantly </a:t>
            </a:r>
            <a:r>
              <a:rPr lang="en-GB" b="1">
                <a:solidFill>
                  <a:srgbClr val="105219"/>
                </a:solidFill>
                <a:latin typeface="Univers"/>
                <a:ea typeface="+mn-lt"/>
                <a:cs typeface="+mn-lt"/>
              </a:rPr>
              <a:t>improving quality control</a:t>
            </a:r>
            <a:r>
              <a:rPr lang="en-GB">
                <a:latin typeface="Univers"/>
                <a:ea typeface="+mn-lt"/>
                <a:cs typeface="+mn-lt"/>
              </a:rPr>
              <a:t> processes.</a:t>
            </a:r>
            <a:endParaRPr lang="en-US">
              <a:latin typeface="Univers"/>
            </a:endParaRPr>
          </a:p>
        </p:txBody>
      </p:sp>
      <p:pic>
        <p:nvPicPr>
          <p:cNvPr id="10" name="Picture 9" descr="A conveyor belt with boxes on it&#10;&#10;Description automatically generated">
            <a:extLst>
              <a:ext uri="{FF2B5EF4-FFF2-40B4-BE49-F238E27FC236}">
                <a16:creationId xmlns:a16="http://schemas.microsoft.com/office/drawing/2014/main" id="{74415920-73B3-21DA-8531-BB621E5F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905" r="23441" b="-1"/>
          <a:stretch/>
        </p:blipFill>
        <p:spPr>
          <a:xfrm>
            <a:off x="6747404" y="952500"/>
            <a:ext cx="4804105" cy="51181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AB6E3E-52E0-9B3A-3F35-0399DB889C53}"/>
              </a:ext>
            </a:extLst>
          </p:cNvPr>
          <p:cNvSpPr txBox="1"/>
          <p:nvPr/>
        </p:nvSpPr>
        <p:spPr>
          <a:xfrm>
            <a:off x="8838908" y="5870633"/>
            <a:ext cx="271260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391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A27C-ABF6-6A43-1F52-4AF7A932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Features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A2D8-8226-5BAA-263A-32E854FA2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5644965" cy="40290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Univers"/>
              </a:rPr>
              <a:t>Automated Industrial Inspection System consists of three main features:</a:t>
            </a:r>
          </a:p>
          <a:p>
            <a:pPr marL="342900" indent="-342900"/>
            <a:r>
              <a:rPr lang="en-GB" sz="1600" b="1" dirty="0">
                <a:latin typeface="Univers"/>
              </a:rPr>
              <a:t>Deformity Checker: </a:t>
            </a:r>
            <a:r>
              <a:rPr lang="en-GB" sz="1600" dirty="0">
                <a:latin typeface="Univers"/>
              </a:rPr>
              <a:t>This checks if there are any deformities in the shape of the product</a:t>
            </a:r>
          </a:p>
          <a:p>
            <a:pPr marL="342900" indent="-342900"/>
            <a:r>
              <a:rPr lang="en-GB" sz="1600" b="1" dirty="0">
                <a:latin typeface="Univers"/>
              </a:rPr>
              <a:t>Product Packaging Checker: </a:t>
            </a:r>
            <a:r>
              <a:rPr lang="en-GB" sz="1600" dirty="0">
                <a:latin typeface="Univers"/>
              </a:rPr>
              <a:t>This checks if the right number of products are being filled and packaged in the carton boxes</a:t>
            </a:r>
          </a:p>
          <a:p>
            <a:pPr marL="342900" indent="-342900"/>
            <a:r>
              <a:rPr lang="en-GB" sz="1600" b="1" dirty="0">
                <a:latin typeface="Univers"/>
              </a:rPr>
              <a:t>Defect Detector: </a:t>
            </a:r>
            <a:r>
              <a:rPr lang="en-GB" sz="1600" dirty="0">
                <a:latin typeface="Univers"/>
              </a:rPr>
              <a:t>This scans and identifies if any defects are present in the product</a:t>
            </a:r>
          </a:p>
        </p:txBody>
      </p:sp>
      <p:pic>
        <p:nvPicPr>
          <p:cNvPr id="5" name="Content Placeholder 301" descr="A collage of several bottles&#10;&#10;Description automatically generated">
            <a:extLst>
              <a:ext uri="{FF2B5EF4-FFF2-40B4-BE49-F238E27FC236}">
                <a16:creationId xmlns:a16="http://schemas.microsoft.com/office/drawing/2014/main" id="{DA0CDA23-0ECB-9CDE-A82E-F37B318F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32" t="961" r="40974" b="8974"/>
          <a:stretch/>
        </p:blipFill>
        <p:spPr>
          <a:xfrm>
            <a:off x="6997706" y="3606516"/>
            <a:ext cx="3995096" cy="2320151"/>
          </a:xfrm>
          <a:prstGeom prst="rect">
            <a:avLst/>
          </a:prstGeom>
        </p:spPr>
      </p:pic>
      <p:pic>
        <p:nvPicPr>
          <p:cNvPr id="7" name="Picture 6" descr="A row of plastic bottles on a conveyor belt&#10;&#10;Description automatically generated">
            <a:extLst>
              <a:ext uri="{FF2B5EF4-FFF2-40B4-BE49-F238E27FC236}">
                <a16:creationId xmlns:a16="http://schemas.microsoft.com/office/drawing/2014/main" id="{4EB5B76B-9FC8-218B-4FC3-43A95A73C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67" r="2" b="300"/>
          <a:stretch/>
        </p:blipFill>
        <p:spPr>
          <a:xfrm>
            <a:off x="6422849" y="820730"/>
            <a:ext cx="1932495" cy="2027856"/>
          </a:xfrm>
          <a:prstGeom prst="rect">
            <a:avLst/>
          </a:prstGeom>
        </p:spPr>
      </p:pic>
      <p:pic>
        <p:nvPicPr>
          <p:cNvPr id="9" name="Picture 8" descr="A row of plastic bottles on a conveyor belt&#10;&#10;Description automatically generated">
            <a:extLst>
              <a:ext uri="{FF2B5EF4-FFF2-40B4-BE49-F238E27FC236}">
                <a16:creationId xmlns:a16="http://schemas.microsoft.com/office/drawing/2014/main" id="{F3868DD7-CD1B-EAD0-AFA0-241DF0B5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987" y="820192"/>
            <a:ext cx="1765006" cy="2029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C2AFD8-BF54-D7ED-A39E-F10E6ABC1D5E}"/>
              </a:ext>
            </a:extLst>
          </p:cNvPr>
          <p:cNvSpPr txBox="1"/>
          <p:nvPr/>
        </p:nvSpPr>
        <p:spPr>
          <a:xfrm>
            <a:off x="6672330" y="2851597"/>
            <a:ext cx="19329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Univers"/>
              </a:rPr>
              <a:t>Deformity Checker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5B989-F609-6E3D-E1C0-C0F174D6DBF1}"/>
              </a:ext>
            </a:extLst>
          </p:cNvPr>
          <p:cNvSpPr txBox="1"/>
          <p:nvPr/>
        </p:nvSpPr>
        <p:spPr>
          <a:xfrm>
            <a:off x="9446653" y="284623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Univers"/>
              </a:rPr>
              <a:t>Product Packaging Checker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7BD075-7D79-BE2A-EDAF-BC72530DD273}"/>
              </a:ext>
            </a:extLst>
          </p:cNvPr>
          <p:cNvSpPr txBox="1"/>
          <p:nvPr/>
        </p:nvSpPr>
        <p:spPr>
          <a:xfrm>
            <a:off x="8249991" y="592106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Univers"/>
              </a:rPr>
              <a:t>Defect Detection </a:t>
            </a:r>
          </a:p>
        </p:txBody>
      </p:sp>
    </p:spTree>
    <p:extLst>
      <p:ext uri="{BB962C8B-B14F-4D97-AF65-F5344CB8AC3E}">
        <p14:creationId xmlns:p14="http://schemas.microsoft.com/office/powerpoint/2010/main" val="373839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FFCE-E458-4DDD-C5A4-D55BBF17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Deformity Checker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637FD-BF59-A49A-4F67-45CC8C7F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7" r="2" b="300"/>
          <a:stretch/>
        </p:blipFill>
        <p:spPr>
          <a:xfrm>
            <a:off x="6919122" y="812979"/>
            <a:ext cx="4482134" cy="4774752"/>
          </a:xfrm>
          <a:prstGeom prst="rect">
            <a:avLst/>
          </a:pr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A5C3915-D00D-35AE-063C-51FC9D709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046793"/>
              </p:ext>
            </p:extLst>
          </p:nvPr>
        </p:nvGraphicFramePr>
        <p:xfrm>
          <a:off x="686292" y="2113935"/>
          <a:ext cx="5548490" cy="3370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0" name="TextBox 169">
            <a:extLst>
              <a:ext uri="{FF2B5EF4-FFF2-40B4-BE49-F238E27FC236}">
                <a16:creationId xmlns:a16="http://schemas.microsoft.com/office/drawing/2014/main" id="{D1461EC2-389C-D4F7-20F6-9D901DEE9A53}"/>
              </a:ext>
            </a:extLst>
          </p:cNvPr>
          <p:cNvSpPr txBox="1"/>
          <p:nvPr/>
        </p:nvSpPr>
        <p:spPr>
          <a:xfrm>
            <a:off x="8287556" y="5695682"/>
            <a:ext cx="25875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Univers"/>
              </a:rPr>
              <a:t>Deformity Checker</a:t>
            </a:r>
          </a:p>
        </p:txBody>
      </p:sp>
    </p:spTree>
    <p:extLst>
      <p:ext uri="{BB962C8B-B14F-4D97-AF65-F5344CB8AC3E}">
        <p14:creationId xmlns:p14="http://schemas.microsoft.com/office/powerpoint/2010/main" val="79191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FFCE-E458-4DDD-C5A4-D55BBF17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Product Packaging Checker 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A5C3915-D00D-35AE-063C-51FC9D7098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9770" y="2133600"/>
          <a:ext cx="5547360" cy="317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row of plastic bottles on a conveyor belt&#10;&#10;Description automatically generated">
            <a:extLst>
              <a:ext uri="{FF2B5EF4-FFF2-40B4-BE49-F238E27FC236}">
                <a16:creationId xmlns:a16="http://schemas.microsoft.com/office/drawing/2014/main" id="{599A37B3-3299-EE2E-77D5-A29C61AA4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325" y="873855"/>
            <a:ext cx="4254920" cy="48898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5DDAD0-1366-23D2-CC02-1FDFE623308C}"/>
              </a:ext>
            </a:extLst>
          </p:cNvPr>
          <p:cNvSpPr txBox="1"/>
          <p:nvPr/>
        </p:nvSpPr>
        <p:spPr>
          <a:xfrm>
            <a:off x="8105104" y="5851302"/>
            <a:ext cx="30759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Univers"/>
              </a:rPr>
              <a:t>Product Packaging Checker </a:t>
            </a:r>
          </a:p>
        </p:txBody>
      </p:sp>
    </p:spTree>
    <p:extLst>
      <p:ext uri="{BB962C8B-B14F-4D97-AF65-F5344CB8AC3E}">
        <p14:creationId xmlns:p14="http://schemas.microsoft.com/office/powerpoint/2010/main" val="1140496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563C18A9-3F84-4083-BC63-C5C44FE28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FFCE-E458-4DDD-C5A4-D55BBF176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Defect Detector</a:t>
            </a:r>
            <a:endParaRPr lang="en-US">
              <a:solidFill>
                <a:srgbClr val="000000"/>
              </a:solidFill>
              <a:ea typeface="+mj-lt"/>
              <a:cs typeface="+mj-lt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C2E3E6-EA6C-40C1-8196-9E8691274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EE0E5CC-C40E-4EC4-8C9B-0CBB46A7C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4A5C3915-D00D-35AE-063C-51FC9D709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0576348"/>
              </p:ext>
            </p:extLst>
          </p:nvPr>
        </p:nvGraphicFramePr>
        <p:xfrm>
          <a:off x="636034" y="1702280"/>
          <a:ext cx="5461096" cy="445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35DDAD0-1366-23D2-CC02-1FDFE623308C}"/>
              </a:ext>
            </a:extLst>
          </p:cNvPr>
          <p:cNvSpPr txBox="1"/>
          <p:nvPr/>
        </p:nvSpPr>
        <p:spPr>
          <a:xfrm>
            <a:off x="8470005" y="5647387"/>
            <a:ext cx="30759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Univers"/>
              </a:rPr>
              <a:t>Defect Detector</a:t>
            </a:r>
            <a:endParaRPr lang="en-US"/>
          </a:p>
        </p:txBody>
      </p:sp>
      <p:pic>
        <p:nvPicPr>
          <p:cNvPr id="9" name="Content Placeholder 301" descr="A collage of several bottles&#10;&#10;Description automatically generated">
            <a:extLst>
              <a:ext uri="{FF2B5EF4-FFF2-40B4-BE49-F238E27FC236}">
                <a16:creationId xmlns:a16="http://schemas.microsoft.com/office/drawing/2014/main" id="{BA3587A1-DE11-CD90-9FDD-DF76DBDBEF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399" t="1085" r="60928" b="8958"/>
          <a:stretch/>
        </p:blipFill>
        <p:spPr>
          <a:xfrm>
            <a:off x="6686467" y="951374"/>
            <a:ext cx="5115257" cy="44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8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00A26AB-E1BA-4180-829A-BF134BA8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ardboard boxes on conveyor belt">
            <a:extLst>
              <a:ext uri="{FF2B5EF4-FFF2-40B4-BE49-F238E27FC236}">
                <a16:creationId xmlns:a16="http://schemas.microsoft.com/office/drawing/2014/main" id="{DA41EBB2-B57F-BDF8-BB4C-B30F97EE6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98A24E-F6AC-42A6-8BC2-1A91D9768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79D7AD-A487-4DDE-950D-32D2410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8D3BF07-E813-F68F-E299-7F0BD26143E3}"/>
              </a:ext>
            </a:extLst>
          </p:cNvPr>
          <p:cNvSpPr txBox="1"/>
          <p:nvPr/>
        </p:nvSpPr>
        <p:spPr>
          <a:xfrm>
            <a:off x="3836831" y="3015803"/>
            <a:ext cx="4514045" cy="830997"/>
          </a:xfrm>
          <a:prstGeom prst="rect">
            <a:avLst/>
          </a:prstGeom>
          <a:solidFill>
            <a:srgbClr val="000000">
              <a:alpha val="78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>
                <a:solidFill>
                  <a:schemeClr val="bg1">
                    <a:lumMod val="95000"/>
                  </a:schemeClr>
                </a:solidFill>
                <a:latin typeface="Amasis MT Pro Medium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4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2919E4-C488-4107-9EF1-66152F848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F79732-4088-424C-A653-4534E4389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B957CFC-E9B2-4BC8-BD75-9F3B5E338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1BB9A-83CA-F347-408E-FADB41F9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32" y="898837"/>
            <a:ext cx="7566660" cy="912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Results</a:t>
            </a:r>
            <a:endParaRPr lang="en-US" kern="1200">
              <a:latin typeface="+mj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784426-8AB9-43C9-8340-281290602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96E92E-4D99-41CA-848E-4028B6DA2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5FF1-DB52-14F4-7BBA-2176CBE6CA2C}"/>
              </a:ext>
            </a:extLst>
          </p:cNvPr>
          <p:cNvSpPr>
            <a:spLocks/>
          </p:cNvSpPr>
          <p:nvPr/>
        </p:nvSpPr>
        <p:spPr>
          <a:xfrm>
            <a:off x="1260076" y="2191657"/>
            <a:ext cx="4647700" cy="365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GB" sz="2000" b="1" kern="1200" dirty="0">
                <a:latin typeface="+mn-lt"/>
                <a:ea typeface="+mn-lt"/>
                <a:cs typeface="+mn-lt"/>
              </a:rPr>
              <a:t>Benefits of Automation:</a:t>
            </a:r>
            <a:endParaRPr lang="en-GB" sz="2000" kern="1200" dirty="0">
              <a:latin typeface="+mn-lt"/>
              <a:ea typeface="+mn-lt"/>
              <a:cs typeface="+mn-lt"/>
            </a:endParaRPr>
          </a:p>
          <a:p>
            <a:pPr marL="285750" indent="-285750" defTabSz="795528">
              <a:spcAft>
                <a:spcPts val="600"/>
              </a:spcAft>
              <a:buFont typeface="Wingdings"/>
              <a:buChar char="Ø"/>
            </a:pPr>
            <a:r>
              <a:rPr lang="en-GB" sz="2000" kern="1200" dirty="0">
                <a:latin typeface="+mn-lt"/>
                <a:ea typeface="+mn-lt"/>
                <a:cs typeface="+mn-lt"/>
              </a:rPr>
              <a:t>Reduces health and safety risks</a:t>
            </a:r>
          </a:p>
          <a:p>
            <a:pPr marL="285750" indent="-285750" defTabSz="795528">
              <a:spcAft>
                <a:spcPts val="600"/>
              </a:spcAft>
              <a:buFont typeface="Wingdings"/>
              <a:buChar char="Ø"/>
            </a:pPr>
            <a:r>
              <a:rPr lang="en-GB" sz="2000" kern="1200" dirty="0">
                <a:latin typeface="+mn-lt"/>
                <a:ea typeface="+mn-lt"/>
                <a:cs typeface="+mn-lt"/>
              </a:rPr>
              <a:t>Decreases operational costs and liability</a:t>
            </a:r>
          </a:p>
          <a:p>
            <a:pPr marL="285750" indent="-285750" defTabSz="795528">
              <a:spcAft>
                <a:spcPts val="600"/>
              </a:spcAft>
              <a:buFont typeface="Wingdings"/>
              <a:buChar char="Ø"/>
            </a:pPr>
            <a:r>
              <a:rPr lang="en-GB" sz="2000" dirty="0">
                <a:ea typeface="+mn-lt"/>
                <a:cs typeface="+mn-lt"/>
              </a:rPr>
              <a:t>Improves product quality</a:t>
            </a:r>
          </a:p>
          <a:p>
            <a:pPr marL="285750" indent="-285750" defTabSz="795528">
              <a:spcAft>
                <a:spcPts val="600"/>
              </a:spcAft>
              <a:buFont typeface="Wingdings"/>
              <a:buChar char="Ø"/>
            </a:pPr>
            <a:r>
              <a:rPr lang="en-GB" sz="2000" kern="1200" dirty="0">
                <a:latin typeface="+mn-lt"/>
                <a:ea typeface="+mn-lt"/>
                <a:cs typeface="+mn-lt"/>
              </a:rPr>
              <a:t>Helps reduce human bias</a:t>
            </a:r>
          </a:p>
          <a:p>
            <a:pPr marL="285750" indent="-285750">
              <a:spcAft>
                <a:spcPts val="600"/>
              </a:spcAft>
              <a:buFont typeface="Wingdings"/>
              <a:buChar char="Ø"/>
            </a:pPr>
            <a:endParaRPr lang="en-GB" sz="280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4D9FF-271A-02D9-9DC2-6765FAB7B788}"/>
              </a:ext>
            </a:extLst>
          </p:cNvPr>
          <p:cNvSpPr>
            <a:spLocks/>
          </p:cNvSpPr>
          <p:nvPr/>
        </p:nvSpPr>
        <p:spPr>
          <a:xfrm>
            <a:off x="6284223" y="2191657"/>
            <a:ext cx="4647700" cy="36503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GB" sz="2000" b="1" kern="1200" dirty="0">
                <a:latin typeface="+mn-lt"/>
                <a:ea typeface="+mn-lt"/>
                <a:cs typeface="+mn-lt"/>
              </a:rPr>
              <a:t>Economic Advantages:</a:t>
            </a:r>
            <a:endParaRPr lang="en-GB" sz="2000" kern="1200">
              <a:latin typeface="+mn-lt"/>
              <a:ea typeface="+mn-lt"/>
              <a:cs typeface="+mn-lt"/>
            </a:endParaRPr>
          </a:p>
          <a:p>
            <a:pPr marL="285750" indent="-285750" defTabSz="795528">
              <a:spcAft>
                <a:spcPts val="600"/>
              </a:spcAft>
              <a:buFont typeface="Arial"/>
              <a:buChar char="•"/>
            </a:pPr>
            <a:r>
              <a:rPr lang="en-GB" sz="2000" kern="1200">
                <a:latin typeface="+mn-lt"/>
                <a:ea typeface="+mn-lt"/>
                <a:cs typeface="+mn-lt"/>
              </a:rPr>
              <a:t>Lowers labour costs</a:t>
            </a:r>
          </a:p>
          <a:p>
            <a:pPr marL="285750" indent="-285750" defTabSz="795528">
              <a:spcAft>
                <a:spcPts val="600"/>
              </a:spcAft>
              <a:buFont typeface="Arial"/>
              <a:buChar char="•"/>
            </a:pPr>
            <a:r>
              <a:rPr lang="en-GB" sz="2000" kern="1200">
                <a:latin typeface="+mn-lt"/>
                <a:ea typeface="+mn-lt"/>
                <a:cs typeface="+mn-lt"/>
              </a:rPr>
              <a:t>Reduces downtime and production delays</a:t>
            </a:r>
          </a:p>
          <a:p>
            <a:pPr marL="285750" indent="-285750" defTabSz="795528">
              <a:spcAft>
                <a:spcPts val="600"/>
              </a:spcAft>
              <a:buFont typeface="Arial"/>
              <a:buChar char="•"/>
            </a:pPr>
            <a:r>
              <a:rPr lang="en-GB" sz="2000" kern="1200" dirty="0">
                <a:latin typeface="+mn-lt"/>
                <a:ea typeface="+mn-lt"/>
                <a:cs typeface="+mn-lt"/>
              </a:rPr>
              <a:t>Fewer product defects and recalls</a:t>
            </a:r>
          </a:p>
          <a:p>
            <a:pPr marL="285750" indent="-285750" defTabSz="795528">
              <a:spcAft>
                <a:spcPts val="600"/>
              </a:spcAft>
              <a:buFont typeface="Arial"/>
              <a:buChar char="•"/>
            </a:pPr>
            <a:r>
              <a:rPr lang="en-GB" sz="2000" kern="1200" dirty="0">
                <a:latin typeface="+mn-lt"/>
                <a:ea typeface="+mn-lt"/>
                <a:cs typeface="+mn-lt"/>
              </a:rPr>
              <a:t>Enhances overall product quality and consistency</a:t>
            </a:r>
          </a:p>
          <a:p>
            <a:pPr>
              <a:spcAft>
                <a:spcPts val="6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56924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LightSeed_2SEEDS">
      <a:dk1>
        <a:srgbClr val="000000"/>
      </a:dk1>
      <a:lt1>
        <a:srgbClr val="FFFFFF"/>
      </a:lt1>
      <a:dk2>
        <a:srgbClr val="3F2441"/>
      </a:dk2>
      <a:lt2>
        <a:srgbClr val="E2E5E8"/>
      </a:lt2>
      <a:accent1>
        <a:srgbClr val="BA987F"/>
      </a:accent1>
      <a:accent2>
        <a:srgbClr val="C69796"/>
      </a:accent2>
      <a:accent3>
        <a:srgbClr val="A7A17F"/>
      </a:accent3>
      <a:accent4>
        <a:srgbClr val="76ACAC"/>
      </a:accent4>
      <a:accent5>
        <a:srgbClr val="85A5BD"/>
      </a:accent5>
      <a:accent6>
        <a:srgbClr val="7F88BA"/>
      </a:accent6>
      <a:hlink>
        <a:srgbClr val="5B86A6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623</Words>
  <Application>Microsoft Office PowerPoint</Application>
  <PresentationFormat>Widescreen</PresentationFormat>
  <Paragraphs>79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Amasis MT Pro Medium</vt:lpstr>
      <vt:lpstr>Arial</vt:lpstr>
      <vt:lpstr>Calibri</vt:lpstr>
      <vt:lpstr>Segoe UI</vt:lpstr>
      <vt:lpstr>Univers</vt:lpstr>
      <vt:lpstr>Univers Light</vt:lpstr>
      <vt:lpstr>Wingdings</vt:lpstr>
      <vt:lpstr>TribuneVTI</vt:lpstr>
      <vt:lpstr>Automated Industrial Inspection System Outline</vt:lpstr>
      <vt:lpstr>Agenda          </vt:lpstr>
      <vt:lpstr>Overview</vt:lpstr>
      <vt:lpstr>Features </vt:lpstr>
      <vt:lpstr>Deformity Checker </vt:lpstr>
      <vt:lpstr>Product Packaging Checker </vt:lpstr>
      <vt:lpstr>Defect Detector</vt:lpstr>
      <vt:lpstr>PowerPoint Presentation</vt:lpstr>
      <vt:lpstr>Results</vt:lpstr>
      <vt:lpstr>Challenges &amp; Limitations</vt:lpstr>
      <vt:lpstr>Future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Shaktidhar Kanamarla</dc:creator>
  <cp:lastModifiedBy>Shaktidhar  Kanamarla</cp:lastModifiedBy>
  <cp:revision>377</cp:revision>
  <dcterms:created xsi:type="dcterms:W3CDTF">2024-04-28T15:30:26Z</dcterms:created>
  <dcterms:modified xsi:type="dcterms:W3CDTF">2024-05-02T16:44:59Z</dcterms:modified>
</cp:coreProperties>
</file>